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3" r:id="rId2"/>
    <p:sldId id="414" r:id="rId3"/>
    <p:sldId id="433" r:id="rId4"/>
    <p:sldId id="434" r:id="rId5"/>
    <p:sldId id="464" r:id="rId6"/>
    <p:sldId id="466" r:id="rId7"/>
    <p:sldId id="465" r:id="rId8"/>
    <p:sldId id="468" r:id="rId9"/>
    <p:sldId id="467" r:id="rId10"/>
    <p:sldId id="469" r:id="rId11"/>
    <p:sldId id="470" r:id="rId12"/>
    <p:sldId id="461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Dukikj" initials="AD" lastIdx="6" clrIdx="0">
    <p:extLst>
      <p:ext uri="{19B8F6BF-5375-455C-9EA6-DF929625EA0E}">
        <p15:presenceInfo xmlns:p15="http://schemas.microsoft.com/office/powerpoint/2012/main" userId="S-1-5-21-371398417-4291564321-1904282450-57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C46"/>
    <a:srgbClr val="C9262F"/>
    <a:srgbClr val="FAFBFC"/>
    <a:srgbClr val="EFF2F5"/>
    <a:srgbClr val="EDEEEF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193" autoAdjust="0"/>
  </p:normalViewPr>
  <p:slideViewPr>
    <p:cSldViewPr snapToGrid="0">
      <p:cViewPr varScale="1">
        <p:scale>
          <a:sx n="56" d="100"/>
          <a:sy n="56" d="100"/>
        </p:scale>
        <p:origin x="1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5E4C6-EE63-4AAE-AB8F-DE06FA4270A7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16499-B5F1-449A-9993-5A74708F2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7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DB72B-7D1B-4D0E-84AB-E4165770CB28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C9357-49B3-4C49-9835-15D25D5A6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2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4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5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2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2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6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5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34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8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4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73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C9357-49B3-4C49-9835-15D25D5A67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7F04E-EB5E-4D1E-B469-530C57A463DC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9C818-9B24-4BFC-A934-690370AF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8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3">
            <a:extLst>
              <a:ext uri="{FF2B5EF4-FFF2-40B4-BE49-F238E27FC236}">
                <a16:creationId xmlns:a16="http://schemas.microsoft.com/office/drawing/2014/main" id="{1FABDD88-10B8-4266-8D29-ABEF108A0C74}"/>
              </a:ext>
            </a:extLst>
          </p:cNvPr>
          <p:cNvSpPr/>
          <p:nvPr userDrawn="1"/>
        </p:nvSpPr>
        <p:spPr>
          <a:xfrm>
            <a:off x="0" y="0"/>
            <a:ext cx="6015894" cy="4412288"/>
          </a:xfrm>
          <a:custGeom>
            <a:avLst/>
            <a:gdLst>
              <a:gd name="connsiteX0" fmla="*/ 0 w 9350478"/>
              <a:gd name="connsiteY0" fmla="*/ 0 h 6858000"/>
              <a:gd name="connsiteX1" fmla="*/ 9092965 w 9350478"/>
              <a:gd name="connsiteY1" fmla="*/ 0 h 6858000"/>
              <a:gd name="connsiteX2" fmla="*/ 9115092 w 9350478"/>
              <a:gd name="connsiteY2" fmla="*/ 65393 h 6858000"/>
              <a:gd name="connsiteX3" fmla="*/ 9350478 w 9350478"/>
              <a:gd name="connsiteY3" fmla="*/ 1622323 h 6858000"/>
              <a:gd name="connsiteX4" fmla="*/ 4384227 w 9350478"/>
              <a:gd name="connsiteY4" fmla="*/ 6851188 h 6858000"/>
              <a:gd name="connsiteX5" fmla="*/ 4114840 w 9350478"/>
              <a:gd name="connsiteY5" fmla="*/ 6858000 h 6858000"/>
              <a:gd name="connsiteX6" fmla="*/ 4114761 w 9350478"/>
              <a:gd name="connsiteY6" fmla="*/ 6858000 h 6858000"/>
              <a:gd name="connsiteX7" fmla="*/ 3845373 w 9350478"/>
              <a:gd name="connsiteY7" fmla="*/ 6851188 h 6858000"/>
              <a:gd name="connsiteX8" fmla="*/ 74696 w 9350478"/>
              <a:gd name="connsiteY8" fmla="*/ 4952700 h 6858000"/>
              <a:gd name="connsiteX9" fmla="*/ 0 w 9350478"/>
              <a:gd name="connsiteY9" fmla="*/ 4857648 h 6858000"/>
              <a:gd name="connsiteX10" fmla="*/ 0 w 935047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50478" h="6858000">
                <a:moveTo>
                  <a:pt x="0" y="0"/>
                </a:moveTo>
                <a:lnTo>
                  <a:pt x="9092965" y="0"/>
                </a:lnTo>
                <a:lnTo>
                  <a:pt x="9115092" y="65393"/>
                </a:lnTo>
                <a:cubicBezTo>
                  <a:pt x="9268068" y="557226"/>
                  <a:pt x="9350478" y="1080151"/>
                  <a:pt x="9350478" y="1622323"/>
                </a:cubicBezTo>
                <a:cubicBezTo>
                  <a:pt x="9350478" y="4423546"/>
                  <a:pt x="7150602" y="6710961"/>
                  <a:pt x="4384227" y="6851188"/>
                </a:cubicBezTo>
                <a:lnTo>
                  <a:pt x="4114840" y="6858000"/>
                </a:lnTo>
                <a:lnTo>
                  <a:pt x="4114761" y="6858000"/>
                </a:lnTo>
                <a:lnTo>
                  <a:pt x="3845373" y="6851188"/>
                </a:lnTo>
                <a:cubicBezTo>
                  <a:pt x="2328329" y="6774289"/>
                  <a:pt x="981647" y="6051670"/>
                  <a:pt x="74696" y="4952700"/>
                </a:cubicBezTo>
                <a:lnTo>
                  <a:pt x="0" y="4857648"/>
                </a:lnTo>
                <a:lnTo>
                  <a:pt x="0" y="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D064-62D7-4E8F-BBAA-B4ED1A1000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73" y="69513"/>
            <a:ext cx="682819" cy="4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0" y="0"/>
            <a:ext cx="7097713" cy="6858000"/>
          </a:xfrm>
          <a:custGeom>
            <a:avLst/>
            <a:gdLst>
              <a:gd name="connsiteX0" fmla="*/ 0 w 9104663"/>
              <a:gd name="connsiteY0" fmla="*/ 0 h 6858000"/>
              <a:gd name="connsiteX1" fmla="*/ 4544435 w 9104663"/>
              <a:gd name="connsiteY1" fmla="*/ 0 h 6858000"/>
              <a:gd name="connsiteX2" fmla="*/ 4727675 w 9104663"/>
              <a:gd name="connsiteY2" fmla="*/ 88404 h 6858000"/>
              <a:gd name="connsiteX3" fmla="*/ 5543550 w 9104663"/>
              <a:gd name="connsiteY3" fmla="*/ 704850 h 6858000"/>
              <a:gd name="connsiteX4" fmla="*/ 4991100 w 9104663"/>
              <a:gd name="connsiteY4" fmla="*/ 4152900 h 6858000"/>
              <a:gd name="connsiteX5" fmla="*/ 8705850 w 9104663"/>
              <a:gd name="connsiteY5" fmla="*/ 5943600 h 6858000"/>
              <a:gd name="connsiteX6" fmla="*/ 9104663 w 9104663"/>
              <a:gd name="connsiteY6" fmla="*/ 6846203 h 6858000"/>
              <a:gd name="connsiteX7" fmla="*/ 9104135 w 9104663"/>
              <a:gd name="connsiteY7" fmla="*/ 6858000 h 6858000"/>
              <a:gd name="connsiteX8" fmla="*/ 0 w 91046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4663" h="6858000">
                <a:moveTo>
                  <a:pt x="0" y="0"/>
                </a:moveTo>
                <a:lnTo>
                  <a:pt x="4544435" y="0"/>
                </a:lnTo>
                <a:lnTo>
                  <a:pt x="4727675" y="88404"/>
                </a:lnTo>
                <a:cubicBezTo>
                  <a:pt x="5095875" y="278210"/>
                  <a:pt x="5391150" y="484188"/>
                  <a:pt x="5543550" y="704850"/>
                </a:cubicBezTo>
                <a:cubicBezTo>
                  <a:pt x="6153150" y="1587500"/>
                  <a:pt x="4464050" y="3279775"/>
                  <a:pt x="4991100" y="4152900"/>
                </a:cubicBezTo>
                <a:cubicBezTo>
                  <a:pt x="5518150" y="5026025"/>
                  <a:pt x="8150225" y="5330825"/>
                  <a:pt x="8705850" y="5943600"/>
                </a:cubicBezTo>
                <a:cubicBezTo>
                  <a:pt x="8948936" y="6211689"/>
                  <a:pt x="9097826" y="6535688"/>
                  <a:pt x="9104663" y="6846203"/>
                </a:cubicBezTo>
                <a:lnTo>
                  <a:pt x="9104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>
              <a:latin typeface="+mn-lt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721398" y="-786208"/>
            <a:ext cx="1454706" cy="1454706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57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4" b="567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>
            <a:off x="-1653981" y="-3286125"/>
            <a:ext cx="7629525" cy="7629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9644063" y="5312569"/>
            <a:ext cx="3548062" cy="35480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48926" y="6046139"/>
            <a:ext cx="1336376" cy="4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8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rot="10800000">
            <a:off x="3684782" y="-38100"/>
            <a:ext cx="8834581" cy="6981825"/>
          </a:xfrm>
          <a:custGeom>
            <a:avLst/>
            <a:gdLst>
              <a:gd name="connsiteX0" fmla="*/ 0 w 9104663"/>
              <a:gd name="connsiteY0" fmla="*/ 0 h 6858000"/>
              <a:gd name="connsiteX1" fmla="*/ 4544435 w 9104663"/>
              <a:gd name="connsiteY1" fmla="*/ 0 h 6858000"/>
              <a:gd name="connsiteX2" fmla="*/ 4727675 w 9104663"/>
              <a:gd name="connsiteY2" fmla="*/ 88404 h 6858000"/>
              <a:gd name="connsiteX3" fmla="*/ 5543550 w 9104663"/>
              <a:gd name="connsiteY3" fmla="*/ 704850 h 6858000"/>
              <a:gd name="connsiteX4" fmla="*/ 4991100 w 9104663"/>
              <a:gd name="connsiteY4" fmla="*/ 4152900 h 6858000"/>
              <a:gd name="connsiteX5" fmla="*/ 8705850 w 9104663"/>
              <a:gd name="connsiteY5" fmla="*/ 5943600 h 6858000"/>
              <a:gd name="connsiteX6" fmla="*/ 9104663 w 9104663"/>
              <a:gd name="connsiteY6" fmla="*/ 6846203 h 6858000"/>
              <a:gd name="connsiteX7" fmla="*/ 9104135 w 9104663"/>
              <a:gd name="connsiteY7" fmla="*/ 6858000 h 6858000"/>
              <a:gd name="connsiteX8" fmla="*/ 0 w 9104663"/>
              <a:gd name="connsiteY8" fmla="*/ 6858000 h 6858000"/>
              <a:gd name="connsiteX0" fmla="*/ 0 w 12882560"/>
              <a:gd name="connsiteY0" fmla="*/ 0 h 6953250"/>
              <a:gd name="connsiteX1" fmla="*/ 8322332 w 12882560"/>
              <a:gd name="connsiteY1" fmla="*/ 95250 h 6953250"/>
              <a:gd name="connsiteX2" fmla="*/ 8505572 w 12882560"/>
              <a:gd name="connsiteY2" fmla="*/ 183654 h 6953250"/>
              <a:gd name="connsiteX3" fmla="*/ 9321447 w 12882560"/>
              <a:gd name="connsiteY3" fmla="*/ 800100 h 6953250"/>
              <a:gd name="connsiteX4" fmla="*/ 8768997 w 12882560"/>
              <a:gd name="connsiteY4" fmla="*/ 4248150 h 6953250"/>
              <a:gd name="connsiteX5" fmla="*/ 12483747 w 12882560"/>
              <a:gd name="connsiteY5" fmla="*/ 6038850 h 6953250"/>
              <a:gd name="connsiteX6" fmla="*/ 12882560 w 12882560"/>
              <a:gd name="connsiteY6" fmla="*/ 6941453 h 6953250"/>
              <a:gd name="connsiteX7" fmla="*/ 12882032 w 12882560"/>
              <a:gd name="connsiteY7" fmla="*/ 6953250 h 6953250"/>
              <a:gd name="connsiteX8" fmla="*/ 3777897 w 12882560"/>
              <a:gd name="connsiteY8" fmla="*/ 6953250 h 6953250"/>
              <a:gd name="connsiteX9" fmla="*/ 0 w 12882560"/>
              <a:gd name="connsiteY9" fmla="*/ 0 h 6953250"/>
              <a:gd name="connsiteX0" fmla="*/ 0 w 12882560"/>
              <a:gd name="connsiteY0" fmla="*/ 0 h 6981825"/>
              <a:gd name="connsiteX1" fmla="*/ 8322332 w 12882560"/>
              <a:gd name="connsiteY1" fmla="*/ 95250 h 6981825"/>
              <a:gd name="connsiteX2" fmla="*/ 8505572 w 12882560"/>
              <a:gd name="connsiteY2" fmla="*/ 183654 h 6981825"/>
              <a:gd name="connsiteX3" fmla="*/ 9321447 w 12882560"/>
              <a:gd name="connsiteY3" fmla="*/ 800100 h 6981825"/>
              <a:gd name="connsiteX4" fmla="*/ 8768997 w 12882560"/>
              <a:gd name="connsiteY4" fmla="*/ 4248150 h 6981825"/>
              <a:gd name="connsiteX5" fmla="*/ 12483747 w 12882560"/>
              <a:gd name="connsiteY5" fmla="*/ 6038850 h 6981825"/>
              <a:gd name="connsiteX6" fmla="*/ 12882560 w 12882560"/>
              <a:gd name="connsiteY6" fmla="*/ 6941453 h 6981825"/>
              <a:gd name="connsiteX7" fmla="*/ 12882032 w 12882560"/>
              <a:gd name="connsiteY7" fmla="*/ 6953250 h 6981825"/>
              <a:gd name="connsiteX8" fmla="*/ 180561 w 12882560"/>
              <a:gd name="connsiteY8" fmla="*/ 6981825 h 6981825"/>
              <a:gd name="connsiteX9" fmla="*/ 0 w 12882560"/>
              <a:gd name="connsiteY9" fmla="*/ 0 h 698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82560" h="6981825">
                <a:moveTo>
                  <a:pt x="0" y="0"/>
                </a:moveTo>
                <a:lnTo>
                  <a:pt x="8322332" y="95250"/>
                </a:lnTo>
                <a:lnTo>
                  <a:pt x="8505572" y="183654"/>
                </a:lnTo>
                <a:cubicBezTo>
                  <a:pt x="8873772" y="373460"/>
                  <a:pt x="9169047" y="579438"/>
                  <a:pt x="9321447" y="800100"/>
                </a:cubicBezTo>
                <a:cubicBezTo>
                  <a:pt x="9931047" y="1682750"/>
                  <a:pt x="8241947" y="3375025"/>
                  <a:pt x="8768997" y="4248150"/>
                </a:cubicBezTo>
                <a:cubicBezTo>
                  <a:pt x="9296047" y="5121275"/>
                  <a:pt x="11928122" y="5426075"/>
                  <a:pt x="12483747" y="6038850"/>
                </a:cubicBezTo>
                <a:cubicBezTo>
                  <a:pt x="12726833" y="6306939"/>
                  <a:pt x="12875723" y="6630938"/>
                  <a:pt x="12882560" y="6941453"/>
                </a:cubicBezTo>
                <a:lnTo>
                  <a:pt x="12882032" y="6953250"/>
                </a:lnTo>
                <a:lnTo>
                  <a:pt x="180561" y="6981825"/>
                </a:lnTo>
                <a:cubicBezTo>
                  <a:pt x="180561" y="4695825"/>
                  <a:pt x="0" y="2286000"/>
                  <a:pt x="0" y="0"/>
                </a:cubicBezTo>
                <a:close/>
              </a:path>
            </a:pathLst>
          </a:custGeom>
          <a:solidFill>
            <a:srgbClr val="EFF2F5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9364" y="623747"/>
            <a:ext cx="1149429" cy="414827"/>
          </a:xfrm>
          <a:prstGeom prst="rect">
            <a:avLst/>
          </a:prstGeom>
        </p:spPr>
      </p:pic>
      <p:pic>
        <p:nvPicPr>
          <p:cNvPr id="12" name="Picture Placeholder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34" t="-11419" r="2816" b="22767"/>
          <a:stretch/>
        </p:blipFill>
        <p:spPr>
          <a:xfrm flipH="1">
            <a:off x="5495631" y="-2332466"/>
            <a:ext cx="7474297" cy="7474297"/>
          </a:xfrm>
          <a:prstGeom prst="ellipse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8BAD4B7-821F-4B7A-A096-4CE5D7D54D20}"/>
              </a:ext>
            </a:extLst>
          </p:cNvPr>
          <p:cNvGrpSpPr/>
          <p:nvPr userDrawn="1"/>
        </p:nvGrpSpPr>
        <p:grpSpPr>
          <a:xfrm>
            <a:off x="1123149" y="4360467"/>
            <a:ext cx="781364" cy="781364"/>
            <a:chOff x="5701452" y="264350"/>
            <a:chExt cx="781364" cy="78136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FDE374-9ADF-4BE8-97AA-317C98D44E9D}"/>
                </a:ext>
              </a:extLst>
            </p:cNvPr>
            <p:cNvSpPr/>
            <p:nvPr/>
          </p:nvSpPr>
          <p:spPr>
            <a:xfrm>
              <a:off x="5701452" y="264350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Graphic 42">
              <a:extLst>
                <a:ext uri="{FF2B5EF4-FFF2-40B4-BE49-F238E27FC236}">
                  <a16:creationId xmlns:a16="http://schemas.microsoft.com/office/drawing/2014/main" id="{DB896480-2602-4CD4-9CE5-E4BB7746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7250" y="430148"/>
              <a:ext cx="449768" cy="44976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D9A75C-2897-4D64-87B2-2650FF3AB35C}"/>
              </a:ext>
            </a:extLst>
          </p:cNvPr>
          <p:cNvGrpSpPr/>
          <p:nvPr userDrawn="1"/>
        </p:nvGrpSpPr>
        <p:grpSpPr>
          <a:xfrm>
            <a:off x="2989324" y="4360467"/>
            <a:ext cx="781364" cy="781364"/>
            <a:chOff x="5701452" y="1351325"/>
            <a:chExt cx="781364" cy="78136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DE01FBD-1EB9-4128-9089-8986D79E3E6C}"/>
                </a:ext>
              </a:extLst>
            </p:cNvPr>
            <p:cNvSpPr/>
            <p:nvPr/>
          </p:nvSpPr>
          <p:spPr>
            <a:xfrm>
              <a:off x="5701452" y="1351325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Graphic 44">
              <a:extLst>
                <a:ext uri="{FF2B5EF4-FFF2-40B4-BE49-F238E27FC236}">
                  <a16:creationId xmlns:a16="http://schemas.microsoft.com/office/drawing/2014/main" id="{D4637A71-8880-4321-9C42-1518FAB6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95963" y="1497401"/>
              <a:ext cx="428782" cy="42878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210FE8-D0EA-45FE-9871-4ADF436418ED}"/>
              </a:ext>
            </a:extLst>
          </p:cNvPr>
          <p:cNvGrpSpPr/>
          <p:nvPr userDrawn="1"/>
        </p:nvGrpSpPr>
        <p:grpSpPr>
          <a:xfrm>
            <a:off x="4764780" y="4351627"/>
            <a:ext cx="781364" cy="781364"/>
            <a:chOff x="5701452" y="2438300"/>
            <a:chExt cx="781364" cy="78136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F17ECE-E980-4805-9EBE-052F0D5DDD7D}"/>
                </a:ext>
              </a:extLst>
            </p:cNvPr>
            <p:cNvSpPr/>
            <p:nvPr/>
          </p:nvSpPr>
          <p:spPr>
            <a:xfrm>
              <a:off x="5701452" y="2438300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Graphic 46">
              <a:extLst>
                <a:ext uri="{FF2B5EF4-FFF2-40B4-BE49-F238E27FC236}">
                  <a16:creationId xmlns:a16="http://schemas.microsoft.com/office/drawing/2014/main" id="{F77CC7BF-C782-4214-9FF0-C4432BCA4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611" y="2592877"/>
              <a:ext cx="472212" cy="47220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8C6732-A323-44F8-8762-AA970E4676AD}"/>
              </a:ext>
            </a:extLst>
          </p:cNvPr>
          <p:cNvGrpSpPr/>
          <p:nvPr userDrawn="1"/>
        </p:nvGrpSpPr>
        <p:grpSpPr>
          <a:xfrm>
            <a:off x="6554664" y="4380376"/>
            <a:ext cx="781364" cy="781364"/>
            <a:chOff x="5701452" y="3525275"/>
            <a:chExt cx="781364" cy="78136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582668-BA28-4F4E-A158-5B210382FA0D}"/>
                </a:ext>
              </a:extLst>
            </p:cNvPr>
            <p:cNvSpPr/>
            <p:nvPr/>
          </p:nvSpPr>
          <p:spPr>
            <a:xfrm>
              <a:off x="5701452" y="3525275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48">
              <a:extLst>
                <a:ext uri="{FF2B5EF4-FFF2-40B4-BE49-F238E27FC236}">
                  <a16:creationId xmlns:a16="http://schemas.microsoft.com/office/drawing/2014/main" id="{D3AC8EE9-5BE3-4D26-94A1-05D4F20DF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77743" y="3712947"/>
              <a:ext cx="428782" cy="42878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9B76FC-4F41-4559-9CE9-D8906AFEC13A}"/>
              </a:ext>
            </a:extLst>
          </p:cNvPr>
          <p:cNvGrpSpPr/>
          <p:nvPr userDrawn="1"/>
        </p:nvGrpSpPr>
        <p:grpSpPr>
          <a:xfrm>
            <a:off x="8325321" y="4425113"/>
            <a:ext cx="781364" cy="781364"/>
            <a:chOff x="5701452" y="4612250"/>
            <a:chExt cx="781364" cy="78136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C1DE79-889F-4173-A526-8E701B7AB94C}"/>
                </a:ext>
              </a:extLst>
            </p:cNvPr>
            <p:cNvSpPr/>
            <p:nvPr/>
          </p:nvSpPr>
          <p:spPr>
            <a:xfrm>
              <a:off x="5701452" y="4612250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50">
              <a:extLst>
                <a:ext uri="{FF2B5EF4-FFF2-40B4-BE49-F238E27FC236}">
                  <a16:creationId xmlns:a16="http://schemas.microsoft.com/office/drawing/2014/main" id="{DE39CB50-7B58-47A5-BB98-E54912D5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46744" y="4766654"/>
              <a:ext cx="472212" cy="4722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2CE82F-8A47-4D1F-ACE6-83915BC578E9}"/>
              </a:ext>
            </a:extLst>
          </p:cNvPr>
          <p:cNvGrpSpPr/>
          <p:nvPr userDrawn="1"/>
        </p:nvGrpSpPr>
        <p:grpSpPr>
          <a:xfrm>
            <a:off x="10145428" y="4442458"/>
            <a:ext cx="781364" cy="781364"/>
            <a:chOff x="5701452" y="5699227"/>
            <a:chExt cx="781364" cy="78136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4C0F4A-BA0F-4CFE-9CAC-DA959AFBA714}"/>
                </a:ext>
              </a:extLst>
            </p:cNvPr>
            <p:cNvSpPr/>
            <p:nvPr/>
          </p:nvSpPr>
          <p:spPr>
            <a:xfrm>
              <a:off x="5701452" y="5699227"/>
              <a:ext cx="781364" cy="781364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6D69C9-6569-42A1-AE10-70C344E417D5}"/>
                </a:ext>
              </a:extLst>
            </p:cNvPr>
            <p:cNvGrpSpPr/>
            <p:nvPr/>
          </p:nvGrpSpPr>
          <p:grpSpPr>
            <a:xfrm>
              <a:off x="5860627" y="5875518"/>
              <a:ext cx="428782" cy="428782"/>
              <a:chOff x="4231824" y="1564826"/>
              <a:chExt cx="3714750" cy="3714750"/>
            </a:xfrm>
          </p:grpSpPr>
          <p:sp>
            <p:nvSpPr>
              <p:cNvPr id="26" name="Freeform: Shape 54">
                <a:extLst>
                  <a:ext uri="{FF2B5EF4-FFF2-40B4-BE49-F238E27FC236}">
                    <a16:creationId xmlns:a16="http://schemas.microsoft.com/office/drawing/2014/main" id="{AB630B51-1B07-4FE2-8C57-27FD6AF4000E}"/>
                  </a:ext>
                </a:extLst>
              </p:cNvPr>
              <p:cNvSpPr/>
              <p:nvPr/>
            </p:nvSpPr>
            <p:spPr>
              <a:xfrm>
                <a:off x="4626918" y="1959348"/>
                <a:ext cx="2933700" cy="2933700"/>
              </a:xfrm>
              <a:custGeom>
                <a:avLst/>
                <a:gdLst>
                  <a:gd name="connsiteX0" fmla="*/ 2358717 w 2933700"/>
                  <a:gd name="connsiteY0" fmla="*/ 2910766 h 2933700"/>
                  <a:gd name="connsiteX1" fmla="*/ 1925177 w 2933700"/>
                  <a:gd name="connsiteY1" fmla="*/ 2824908 h 2933700"/>
                  <a:gd name="connsiteX2" fmla="*/ 842737 w 2933700"/>
                  <a:gd name="connsiteY2" fmla="*/ 2096093 h 2933700"/>
                  <a:gd name="connsiteX3" fmla="*/ 696205 w 2933700"/>
                  <a:gd name="connsiteY3" fmla="*/ 1941235 h 2933700"/>
                  <a:gd name="connsiteX4" fmla="*/ 88929 w 2933700"/>
                  <a:gd name="connsiteY4" fmla="*/ 939205 h 2933700"/>
                  <a:gd name="connsiteX5" fmla="*/ 175016 w 2933700"/>
                  <a:gd name="connsiteY5" fmla="*/ 175529 h 2933700"/>
                  <a:gd name="connsiteX6" fmla="*/ 1013216 w 2933700"/>
                  <a:gd name="connsiteY6" fmla="*/ 114435 h 2933700"/>
                  <a:gd name="connsiteX7" fmla="*/ 2095656 w 2933700"/>
                  <a:gd name="connsiteY7" fmla="*/ 843250 h 2933700"/>
                  <a:gd name="connsiteX8" fmla="*/ 2291185 w 2933700"/>
                  <a:gd name="connsiteY8" fmla="*/ 1053962 h 2933700"/>
                  <a:gd name="connsiteX9" fmla="*/ 2292404 w 2933700"/>
                  <a:gd name="connsiteY9" fmla="*/ 1055315 h 2933700"/>
                  <a:gd name="connsiteX10" fmla="*/ 2763377 w 2933700"/>
                  <a:gd name="connsiteY10" fmla="*/ 2763852 h 2933700"/>
                  <a:gd name="connsiteX11" fmla="*/ 2358717 w 2933700"/>
                  <a:gd name="connsiteY11" fmla="*/ 2910766 h 2933700"/>
                  <a:gd name="connsiteX12" fmla="*/ 579447 w 2933700"/>
                  <a:gd name="connsiteY12" fmla="*/ 123427 h 2933700"/>
                  <a:gd name="connsiteX13" fmla="*/ 242262 w 2933700"/>
                  <a:gd name="connsiteY13" fmla="*/ 242851 h 2933700"/>
                  <a:gd name="connsiteX14" fmla="*/ 766137 w 2933700"/>
                  <a:gd name="connsiteY14" fmla="*/ 1876751 h 2933700"/>
                  <a:gd name="connsiteX15" fmla="*/ 910917 w 2933700"/>
                  <a:gd name="connsiteY15" fmla="*/ 2029684 h 2933700"/>
                  <a:gd name="connsiteX16" fmla="*/ 1957372 w 2933700"/>
                  <a:gd name="connsiteY16" fmla="*/ 2735296 h 2933700"/>
                  <a:gd name="connsiteX17" fmla="*/ 2695883 w 2933700"/>
                  <a:gd name="connsiteY17" fmla="*/ 2696453 h 2933700"/>
                  <a:gd name="connsiteX18" fmla="*/ 2220605 w 2933700"/>
                  <a:gd name="connsiteY18" fmla="*/ 1118027 h 2933700"/>
                  <a:gd name="connsiteX19" fmla="*/ 2026923 w 2933700"/>
                  <a:gd name="connsiteY19" fmla="*/ 909278 h 2933700"/>
                  <a:gd name="connsiteX20" fmla="*/ 980792 w 2933700"/>
                  <a:gd name="connsiteY20" fmla="*/ 204027 h 2933700"/>
                  <a:gd name="connsiteX21" fmla="*/ 579447 w 2933700"/>
                  <a:gd name="connsiteY21" fmla="*/ 123427 h 293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33700" h="2933700">
                    <a:moveTo>
                      <a:pt x="2358717" y="2910766"/>
                    </a:moveTo>
                    <a:cubicBezTo>
                      <a:pt x="2230358" y="2910766"/>
                      <a:pt x="2084397" y="2882191"/>
                      <a:pt x="1925177" y="2824908"/>
                    </a:cubicBezTo>
                    <a:cubicBezTo>
                      <a:pt x="1568695" y="2696453"/>
                      <a:pt x="1184285" y="2437640"/>
                      <a:pt x="842737" y="2096093"/>
                    </a:cubicBezTo>
                    <a:lnTo>
                      <a:pt x="696205" y="1941235"/>
                    </a:lnTo>
                    <a:cubicBezTo>
                      <a:pt x="403597" y="1614166"/>
                      <a:pt x="188255" y="1258655"/>
                      <a:pt x="88929" y="939205"/>
                    </a:cubicBezTo>
                    <a:cubicBezTo>
                      <a:pt x="-14722" y="605830"/>
                      <a:pt x="15872" y="334691"/>
                      <a:pt x="175016" y="175529"/>
                    </a:cubicBezTo>
                    <a:cubicBezTo>
                      <a:pt x="347132" y="3431"/>
                      <a:pt x="644789" y="-18267"/>
                      <a:pt x="1013216" y="114435"/>
                    </a:cubicBezTo>
                    <a:cubicBezTo>
                      <a:pt x="1369698" y="242889"/>
                      <a:pt x="1754108" y="501722"/>
                      <a:pt x="2095656" y="843250"/>
                    </a:cubicBezTo>
                    <a:lnTo>
                      <a:pt x="2291185" y="1053962"/>
                    </a:lnTo>
                    <a:cubicBezTo>
                      <a:pt x="2291604" y="1054401"/>
                      <a:pt x="2291985" y="1054858"/>
                      <a:pt x="2292404" y="1055315"/>
                    </a:cubicBezTo>
                    <a:cubicBezTo>
                      <a:pt x="2876039" y="1734543"/>
                      <a:pt x="3074121" y="2453090"/>
                      <a:pt x="2763377" y="2763852"/>
                    </a:cubicBezTo>
                    <a:cubicBezTo>
                      <a:pt x="2665517" y="2861522"/>
                      <a:pt x="2527291" y="2910766"/>
                      <a:pt x="2358717" y="2910766"/>
                    </a:cubicBezTo>
                    <a:close/>
                    <a:moveTo>
                      <a:pt x="579447" y="123427"/>
                    </a:moveTo>
                    <a:cubicBezTo>
                      <a:pt x="436839" y="123427"/>
                      <a:pt x="321758" y="163432"/>
                      <a:pt x="242262" y="242851"/>
                    </a:cubicBezTo>
                    <a:cubicBezTo>
                      <a:pt x="-35258" y="520391"/>
                      <a:pt x="194885" y="1238100"/>
                      <a:pt x="766137" y="1876751"/>
                    </a:cubicBezTo>
                    <a:lnTo>
                      <a:pt x="910917" y="2029684"/>
                    </a:lnTo>
                    <a:cubicBezTo>
                      <a:pt x="1241816" y="2360583"/>
                      <a:pt x="1613862" y="2611490"/>
                      <a:pt x="1957372" y="2735296"/>
                    </a:cubicBezTo>
                    <a:cubicBezTo>
                      <a:pt x="2289089" y="2854816"/>
                      <a:pt x="2551351" y="2841005"/>
                      <a:pt x="2695883" y="2696453"/>
                    </a:cubicBezTo>
                    <a:cubicBezTo>
                      <a:pt x="2965917" y="2426420"/>
                      <a:pt x="2761587" y="1747916"/>
                      <a:pt x="2220605" y="1118027"/>
                    </a:cubicBezTo>
                    <a:lnTo>
                      <a:pt x="2026923" y="909278"/>
                    </a:lnTo>
                    <a:cubicBezTo>
                      <a:pt x="1696349" y="578722"/>
                      <a:pt x="1324302" y="327814"/>
                      <a:pt x="980792" y="204027"/>
                    </a:cubicBezTo>
                    <a:cubicBezTo>
                      <a:pt x="831460" y="150211"/>
                      <a:pt x="696205" y="123427"/>
                      <a:pt x="579447" y="123427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674DC5-E1E5-476D-9B1A-07C0E2DD6DB1}"/>
                  </a:ext>
                </a:extLst>
              </p:cNvPr>
              <p:cNvGrpSpPr/>
              <p:nvPr/>
            </p:nvGrpSpPr>
            <p:grpSpPr>
              <a:xfrm>
                <a:off x="4231824" y="1564826"/>
                <a:ext cx="3714750" cy="3714750"/>
                <a:chOff x="4231824" y="1564826"/>
                <a:chExt cx="3714750" cy="3714750"/>
              </a:xfrm>
            </p:grpSpPr>
            <p:sp>
              <p:nvSpPr>
                <p:cNvPr id="28" name="Freeform: Shape 55">
                  <a:extLst>
                    <a:ext uri="{FF2B5EF4-FFF2-40B4-BE49-F238E27FC236}">
                      <a16:creationId xmlns:a16="http://schemas.microsoft.com/office/drawing/2014/main" id="{314E936C-E110-4702-8431-831E4E244635}"/>
                    </a:ext>
                  </a:extLst>
                </p:cNvPr>
                <p:cNvSpPr/>
                <p:nvPr/>
              </p:nvSpPr>
              <p:spPr>
                <a:xfrm>
                  <a:off x="4626303" y="1960175"/>
                  <a:ext cx="2933700" cy="2933700"/>
                </a:xfrm>
                <a:custGeom>
                  <a:avLst/>
                  <a:gdLst>
                    <a:gd name="connsiteX0" fmla="*/ 581147 w 2933700"/>
                    <a:gd name="connsiteY0" fmla="*/ 2909424 h 2933700"/>
                    <a:gd name="connsiteX1" fmla="*/ 175535 w 2933700"/>
                    <a:gd name="connsiteY1" fmla="*/ 2762986 h 2933700"/>
                    <a:gd name="connsiteX2" fmla="*/ 114441 w 2933700"/>
                    <a:gd name="connsiteY2" fmla="*/ 1924786 h 2933700"/>
                    <a:gd name="connsiteX3" fmla="*/ 843256 w 2933700"/>
                    <a:gd name="connsiteY3" fmla="*/ 842346 h 2933700"/>
                    <a:gd name="connsiteX4" fmla="*/ 1053968 w 2933700"/>
                    <a:gd name="connsiteY4" fmla="*/ 646817 h 2933700"/>
                    <a:gd name="connsiteX5" fmla="*/ 1055321 w 2933700"/>
                    <a:gd name="connsiteY5" fmla="*/ 645598 h 2933700"/>
                    <a:gd name="connsiteX6" fmla="*/ 2763858 w 2933700"/>
                    <a:gd name="connsiteY6" fmla="*/ 174625 h 2933700"/>
                    <a:gd name="connsiteX7" fmla="*/ 2824952 w 2933700"/>
                    <a:gd name="connsiteY7" fmla="*/ 1012825 h 2933700"/>
                    <a:gd name="connsiteX8" fmla="*/ 2096137 w 2933700"/>
                    <a:gd name="connsiteY8" fmla="*/ 2095265 h 2933700"/>
                    <a:gd name="connsiteX9" fmla="*/ 1941279 w 2933700"/>
                    <a:gd name="connsiteY9" fmla="*/ 2241798 h 2933700"/>
                    <a:gd name="connsiteX10" fmla="*/ 939249 w 2933700"/>
                    <a:gd name="connsiteY10" fmla="*/ 2849073 h 2933700"/>
                    <a:gd name="connsiteX11" fmla="*/ 581147 w 2933700"/>
                    <a:gd name="connsiteY11" fmla="*/ 2909424 h 2933700"/>
                    <a:gd name="connsiteX12" fmla="*/ 1118072 w 2933700"/>
                    <a:gd name="connsiteY12" fmla="*/ 717302 h 2933700"/>
                    <a:gd name="connsiteX13" fmla="*/ 909322 w 2933700"/>
                    <a:gd name="connsiteY13" fmla="*/ 910984 h 2933700"/>
                    <a:gd name="connsiteX14" fmla="*/ 204072 w 2933700"/>
                    <a:gd name="connsiteY14" fmla="*/ 1957114 h 2933700"/>
                    <a:gd name="connsiteX15" fmla="*/ 242896 w 2933700"/>
                    <a:gd name="connsiteY15" fmla="*/ 2695626 h 2933700"/>
                    <a:gd name="connsiteX16" fmla="*/ 1876795 w 2933700"/>
                    <a:gd name="connsiteY16" fmla="*/ 2171751 h 2933700"/>
                    <a:gd name="connsiteX17" fmla="*/ 2029728 w 2933700"/>
                    <a:gd name="connsiteY17" fmla="*/ 2026971 h 2933700"/>
                    <a:gd name="connsiteX18" fmla="*/ 2735341 w 2933700"/>
                    <a:gd name="connsiteY18" fmla="*/ 980516 h 2933700"/>
                    <a:gd name="connsiteX19" fmla="*/ 2696498 w 2933700"/>
                    <a:gd name="connsiteY19" fmla="*/ 242005 h 2933700"/>
                    <a:gd name="connsiteX20" fmla="*/ 1118072 w 2933700"/>
                    <a:gd name="connsiteY20" fmla="*/ 717302 h 293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33700" h="2933700">
                      <a:moveTo>
                        <a:pt x="581147" y="2909424"/>
                      </a:moveTo>
                      <a:cubicBezTo>
                        <a:pt x="411736" y="2909424"/>
                        <a:pt x="272747" y="2860180"/>
                        <a:pt x="175535" y="2762986"/>
                      </a:cubicBezTo>
                      <a:cubicBezTo>
                        <a:pt x="3418" y="2590851"/>
                        <a:pt x="-18261" y="2293195"/>
                        <a:pt x="114441" y="1924786"/>
                      </a:cubicBezTo>
                      <a:cubicBezTo>
                        <a:pt x="242896" y="1568304"/>
                        <a:pt x="501728" y="1183894"/>
                        <a:pt x="843256" y="842346"/>
                      </a:cubicBezTo>
                      <a:lnTo>
                        <a:pt x="1053968" y="646817"/>
                      </a:lnTo>
                      <a:cubicBezTo>
                        <a:pt x="1054407" y="646398"/>
                        <a:pt x="1054864" y="646017"/>
                        <a:pt x="1055321" y="645598"/>
                      </a:cubicBezTo>
                      <a:cubicBezTo>
                        <a:pt x="1734568" y="61925"/>
                        <a:pt x="2453096" y="-136100"/>
                        <a:pt x="2763858" y="174625"/>
                      </a:cubicBezTo>
                      <a:cubicBezTo>
                        <a:pt x="2935975" y="346761"/>
                        <a:pt x="2957654" y="644417"/>
                        <a:pt x="2824952" y="1012825"/>
                      </a:cubicBezTo>
                      <a:cubicBezTo>
                        <a:pt x="2696498" y="1369308"/>
                        <a:pt x="2437684" y="1753717"/>
                        <a:pt x="2096137" y="2095265"/>
                      </a:cubicBezTo>
                      <a:lnTo>
                        <a:pt x="1941279" y="2241798"/>
                      </a:lnTo>
                      <a:cubicBezTo>
                        <a:pt x="1614210" y="2534406"/>
                        <a:pt x="1258699" y="2749747"/>
                        <a:pt x="939249" y="2849073"/>
                      </a:cubicBezTo>
                      <a:cubicBezTo>
                        <a:pt x="823567" y="2886967"/>
                        <a:pt x="702859" y="2907310"/>
                        <a:pt x="581147" y="2909424"/>
                      </a:cubicBezTo>
                      <a:close/>
                      <a:moveTo>
                        <a:pt x="1118072" y="717302"/>
                      </a:moveTo>
                      <a:lnTo>
                        <a:pt x="909322" y="910984"/>
                      </a:lnTo>
                      <a:cubicBezTo>
                        <a:pt x="578766" y="1241558"/>
                        <a:pt x="327859" y="1613605"/>
                        <a:pt x="204072" y="1957114"/>
                      </a:cubicBezTo>
                      <a:cubicBezTo>
                        <a:pt x="84552" y="2288794"/>
                        <a:pt x="98344" y="2551093"/>
                        <a:pt x="242896" y="2695626"/>
                      </a:cubicBezTo>
                      <a:cubicBezTo>
                        <a:pt x="520454" y="2973108"/>
                        <a:pt x="1238144" y="2743003"/>
                        <a:pt x="1876795" y="2171751"/>
                      </a:cubicBezTo>
                      <a:lnTo>
                        <a:pt x="2029728" y="2026971"/>
                      </a:lnTo>
                      <a:cubicBezTo>
                        <a:pt x="2360627" y="1696072"/>
                        <a:pt x="2611535" y="1324026"/>
                        <a:pt x="2735341" y="980516"/>
                      </a:cubicBezTo>
                      <a:cubicBezTo>
                        <a:pt x="2854841" y="648837"/>
                        <a:pt x="2841049" y="386537"/>
                        <a:pt x="2696498" y="242005"/>
                      </a:cubicBezTo>
                      <a:cubicBezTo>
                        <a:pt x="2426483" y="-28010"/>
                        <a:pt x="1747979" y="176301"/>
                        <a:pt x="1118072" y="7173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E20044B6-62AD-498A-A39C-599665D677B6}"/>
                    </a:ext>
                  </a:extLst>
                </p:cNvPr>
                <p:cNvGrpSpPr/>
                <p:nvPr/>
              </p:nvGrpSpPr>
              <p:grpSpPr>
                <a:xfrm>
                  <a:off x="4231824" y="1564826"/>
                  <a:ext cx="3714750" cy="3714750"/>
                  <a:chOff x="4231824" y="1564826"/>
                  <a:chExt cx="3714750" cy="3714750"/>
                </a:xfrm>
              </p:grpSpPr>
              <p:sp>
                <p:nvSpPr>
                  <p:cNvPr id="30" name="Freeform: Shape 66">
                    <a:extLst>
                      <a:ext uri="{FF2B5EF4-FFF2-40B4-BE49-F238E27FC236}">
                        <a16:creationId xmlns:a16="http://schemas.microsoft.com/office/drawing/2014/main" id="{4ACA6069-0CA4-420D-86A4-D302FB3188A3}"/>
                      </a:ext>
                    </a:extLst>
                  </p:cNvPr>
                  <p:cNvSpPr/>
                  <p:nvPr/>
                </p:nvSpPr>
                <p:spPr>
                  <a:xfrm>
                    <a:off x="4231824" y="1564826"/>
                    <a:ext cx="3714750" cy="3714750"/>
                  </a:xfrm>
                  <a:custGeom>
                    <a:avLst/>
                    <a:gdLst>
                      <a:gd name="connsiteX0" fmla="*/ 3297669 w 3714750"/>
                      <a:gd name="connsiteY0" fmla="*/ 1863698 h 3714750"/>
                      <a:gd name="connsiteX1" fmla="*/ 3590353 w 3714750"/>
                      <a:gd name="connsiteY1" fmla="*/ 1274519 h 3714750"/>
                      <a:gd name="connsiteX2" fmla="*/ 3515125 w 3714750"/>
                      <a:gd name="connsiteY2" fmla="*/ 213225 h 3714750"/>
                      <a:gd name="connsiteX3" fmla="*/ 1864042 w 3714750"/>
                      <a:gd name="connsiteY3" fmla="*/ 430890 h 3714750"/>
                      <a:gd name="connsiteX4" fmla="*/ 1274521 w 3714750"/>
                      <a:gd name="connsiteY4" fmla="*/ 137996 h 3714750"/>
                      <a:gd name="connsiteX5" fmla="*/ 213227 w 3714750"/>
                      <a:gd name="connsiteY5" fmla="*/ 213225 h 3714750"/>
                      <a:gd name="connsiteX6" fmla="*/ 107556 w 3714750"/>
                      <a:gd name="connsiteY6" fmla="*/ 1184260 h 3714750"/>
                      <a:gd name="connsiteX7" fmla="*/ 431216 w 3714750"/>
                      <a:gd name="connsiteY7" fmla="*/ 1863793 h 3714750"/>
                      <a:gd name="connsiteX8" fmla="*/ 137998 w 3714750"/>
                      <a:gd name="connsiteY8" fmla="*/ 2453829 h 3714750"/>
                      <a:gd name="connsiteX9" fmla="*/ 213227 w 3714750"/>
                      <a:gd name="connsiteY9" fmla="*/ 3515123 h 3714750"/>
                      <a:gd name="connsiteX10" fmla="*/ 724110 w 3714750"/>
                      <a:gd name="connsiteY10" fmla="*/ 3699089 h 3714750"/>
                      <a:gd name="connsiteX11" fmla="*/ 1179538 w 3714750"/>
                      <a:gd name="connsiteY11" fmla="*/ 3622260 h 3714750"/>
                      <a:gd name="connsiteX12" fmla="*/ 1863776 w 3714750"/>
                      <a:gd name="connsiteY12" fmla="*/ 3297134 h 3714750"/>
                      <a:gd name="connsiteX13" fmla="*/ 2453831 w 3714750"/>
                      <a:gd name="connsiteY13" fmla="*/ 3590352 h 3714750"/>
                      <a:gd name="connsiteX14" fmla="*/ 3005518 w 3714750"/>
                      <a:gd name="connsiteY14" fmla="*/ 3699775 h 3714750"/>
                      <a:gd name="connsiteX15" fmla="*/ 3515125 w 3714750"/>
                      <a:gd name="connsiteY15" fmla="*/ 3515123 h 3714750"/>
                      <a:gd name="connsiteX16" fmla="*/ 3297669 w 3714750"/>
                      <a:gd name="connsiteY16" fmla="*/ 1863698 h 3714750"/>
                      <a:gd name="connsiteX17" fmla="*/ 3447783 w 3714750"/>
                      <a:gd name="connsiteY17" fmla="*/ 3447782 h 3714750"/>
                      <a:gd name="connsiteX18" fmla="*/ 2486101 w 3714750"/>
                      <a:gd name="connsiteY18" fmla="*/ 3500740 h 3714750"/>
                      <a:gd name="connsiteX19" fmla="*/ 1952396 w 3714750"/>
                      <a:gd name="connsiteY19" fmla="*/ 3239984 h 3714750"/>
                      <a:gd name="connsiteX20" fmla="*/ 2459127 w 3714750"/>
                      <a:gd name="connsiteY20" fmla="*/ 2847059 h 3714750"/>
                      <a:gd name="connsiteX21" fmla="*/ 2462870 w 3714750"/>
                      <a:gd name="connsiteY21" fmla="*/ 2779803 h 3714750"/>
                      <a:gd name="connsiteX22" fmla="*/ 2395614 w 3714750"/>
                      <a:gd name="connsiteY22" fmla="*/ 2776059 h 3714750"/>
                      <a:gd name="connsiteX23" fmla="*/ 1864119 w 3714750"/>
                      <a:gd name="connsiteY23" fmla="*/ 3184300 h 3714750"/>
                      <a:gd name="connsiteX24" fmla="*/ 1137495 w 3714750"/>
                      <a:gd name="connsiteY24" fmla="*/ 2591045 h 3714750"/>
                      <a:gd name="connsiteX25" fmla="*/ 1070153 w 3714750"/>
                      <a:gd name="connsiteY25" fmla="*/ 2589875 h 3714750"/>
                      <a:gd name="connsiteX26" fmla="*/ 1068982 w 3714750"/>
                      <a:gd name="connsiteY26" fmla="*/ 2657217 h 3714750"/>
                      <a:gd name="connsiteX27" fmla="*/ 1070153 w 3714750"/>
                      <a:gd name="connsiteY27" fmla="*/ 2658387 h 3714750"/>
                      <a:gd name="connsiteX28" fmla="*/ 1775631 w 3714750"/>
                      <a:gd name="connsiteY28" fmla="*/ 3240117 h 3714750"/>
                      <a:gd name="connsiteX29" fmla="*/ 1151439 w 3714750"/>
                      <a:gd name="connsiteY29" fmla="*/ 3531315 h 3714750"/>
                      <a:gd name="connsiteX30" fmla="*/ 280854 w 3714750"/>
                      <a:gd name="connsiteY30" fmla="*/ 3447782 h 3714750"/>
                      <a:gd name="connsiteX31" fmla="*/ 227895 w 3714750"/>
                      <a:gd name="connsiteY31" fmla="*/ 2486100 h 3714750"/>
                      <a:gd name="connsiteX32" fmla="*/ 488366 w 3714750"/>
                      <a:gd name="connsiteY32" fmla="*/ 1952376 h 3714750"/>
                      <a:gd name="connsiteX33" fmla="*/ 890321 w 3714750"/>
                      <a:gd name="connsiteY33" fmla="*/ 2469126 h 3714750"/>
                      <a:gd name="connsiteX34" fmla="*/ 957605 w 3714750"/>
                      <a:gd name="connsiteY34" fmla="*/ 2472145 h 3714750"/>
                      <a:gd name="connsiteX35" fmla="*/ 961130 w 3714750"/>
                      <a:gd name="connsiteY35" fmla="*/ 2405423 h 3714750"/>
                      <a:gd name="connsiteX36" fmla="*/ 543935 w 3714750"/>
                      <a:gd name="connsiteY36" fmla="*/ 1864022 h 3714750"/>
                      <a:gd name="connsiteX37" fmla="*/ 1137304 w 3714750"/>
                      <a:gd name="connsiteY37" fmla="*/ 1137303 h 3714750"/>
                      <a:gd name="connsiteX38" fmla="*/ 1136134 w 3714750"/>
                      <a:gd name="connsiteY38" fmla="*/ 1069961 h 3714750"/>
                      <a:gd name="connsiteX39" fmla="*/ 1069962 w 3714750"/>
                      <a:gd name="connsiteY39" fmla="*/ 1069961 h 3714750"/>
                      <a:gd name="connsiteX40" fmla="*/ 488194 w 3714750"/>
                      <a:gd name="connsiteY40" fmla="*/ 1775516 h 3714750"/>
                      <a:gd name="connsiteX41" fmla="*/ 198463 w 3714750"/>
                      <a:gd name="connsiteY41" fmla="*/ 1155762 h 3714750"/>
                      <a:gd name="connsiteX42" fmla="*/ 280568 w 3714750"/>
                      <a:gd name="connsiteY42" fmla="*/ 280567 h 3714750"/>
                      <a:gd name="connsiteX43" fmla="*/ 1242250 w 3714750"/>
                      <a:gd name="connsiteY43" fmla="*/ 227608 h 3714750"/>
                      <a:gd name="connsiteX44" fmla="*/ 1775517 w 3714750"/>
                      <a:gd name="connsiteY44" fmla="*/ 488097 h 3714750"/>
                      <a:gd name="connsiteX45" fmla="*/ 1341310 w 3714750"/>
                      <a:gd name="connsiteY45" fmla="*/ 818196 h 3714750"/>
                      <a:gd name="connsiteX46" fmla="*/ 1336215 w 3714750"/>
                      <a:gd name="connsiteY46" fmla="*/ 885356 h 3714750"/>
                      <a:gd name="connsiteX47" fmla="*/ 1403375 w 3714750"/>
                      <a:gd name="connsiteY47" fmla="*/ 890452 h 3714750"/>
                      <a:gd name="connsiteX48" fmla="*/ 1864537 w 3714750"/>
                      <a:gd name="connsiteY48" fmla="*/ 544104 h 3714750"/>
                      <a:gd name="connsiteX49" fmla="*/ 2591047 w 3714750"/>
                      <a:gd name="connsiteY49" fmla="*/ 1137302 h 3714750"/>
                      <a:gd name="connsiteX50" fmla="*/ 2658389 w 3714750"/>
                      <a:gd name="connsiteY50" fmla="*/ 1136132 h 3714750"/>
                      <a:gd name="connsiteX51" fmla="*/ 2658389 w 3714750"/>
                      <a:gd name="connsiteY51" fmla="*/ 1069961 h 3714750"/>
                      <a:gd name="connsiteX52" fmla="*/ 1953349 w 3714750"/>
                      <a:gd name="connsiteY52" fmla="*/ 488536 h 3714750"/>
                      <a:gd name="connsiteX53" fmla="*/ 3447783 w 3714750"/>
                      <a:gd name="connsiteY53" fmla="*/ 280567 h 3714750"/>
                      <a:gd name="connsiteX54" fmla="*/ 3500742 w 3714750"/>
                      <a:gd name="connsiteY54" fmla="*/ 1242249 h 3714750"/>
                      <a:gd name="connsiteX55" fmla="*/ 3240386 w 3714750"/>
                      <a:gd name="connsiteY55" fmla="*/ 1775306 h 3714750"/>
                      <a:gd name="connsiteX56" fmla="*/ 2892876 w 3714750"/>
                      <a:gd name="connsiteY56" fmla="*/ 1321249 h 3714750"/>
                      <a:gd name="connsiteX57" fmla="*/ 2825811 w 3714750"/>
                      <a:gd name="connsiteY57" fmla="*/ 1315034 h 3714750"/>
                      <a:gd name="connsiteX58" fmla="*/ 2819596 w 3714750"/>
                      <a:gd name="connsiteY58" fmla="*/ 1382098 h 3714750"/>
                      <a:gd name="connsiteX59" fmla="*/ 2821000 w 3714750"/>
                      <a:gd name="connsiteY59" fmla="*/ 1383714 h 3714750"/>
                      <a:gd name="connsiteX60" fmla="*/ 3184340 w 3714750"/>
                      <a:gd name="connsiteY60" fmla="*/ 1864422 h 3714750"/>
                      <a:gd name="connsiteX61" fmla="*/ 2591085 w 3714750"/>
                      <a:gd name="connsiteY61" fmla="*/ 2591046 h 3714750"/>
                      <a:gd name="connsiteX62" fmla="*/ 2589915 w 3714750"/>
                      <a:gd name="connsiteY62" fmla="*/ 2658388 h 3714750"/>
                      <a:gd name="connsiteX63" fmla="*/ 2657257 w 3714750"/>
                      <a:gd name="connsiteY63" fmla="*/ 2659558 h 3714750"/>
                      <a:gd name="connsiteX64" fmla="*/ 2658427 w 3714750"/>
                      <a:gd name="connsiteY64" fmla="*/ 2658388 h 3714750"/>
                      <a:gd name="connsiteX65" fmla="*/ 3240024 w 3714750"/>
                      <a:gd name="connsiteY65" fmla="*/ 1953100 h 3714750"/>
                      <a:gd name="connsiteX66" fmla="*/ 3447783 w 3714750"/>
                      <a:gd name="connsiteY66" fmla="*/ 3447782 h 3714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3714750" h="3714750">
                        <a:moveTo>
                          <a:pt x="3297669" y="1863698"/>
                        </a:moveTo>
                        <a:cubicBezTo>
                          <a:pt x="3415783" y="1678203"/>
                          <a:pt x="3513893" y="1480706"/>
                          <a:pt x="3590353" y="1274519"/>
                        </a:cubicBezTo>
                        <a:cubicBezTo>
                          <a:pt x="3758775" y="807071"/>
                          <a:pt x="3732067" y="430166"/>
                          <a:pt x="3515125" y="213225"/>
                        </a:cubicBezTo>
                        <a:cubicBezTo>
                          <a:pt x="3200591" y="-101367"/>
                          <a:pt x="2553367" y="-1621"/>
                          <a:pt x="1864042" y="430890"/>
                        </a:cubicBezTo>
                        <a:cubicBezTo>
                          <a:pt x="1678451" y="312677"/>
                          <a:pt x="1480837" y="214496"/>
                          <a:pt x="1274521" y="137996"/>
                        </a:cubicBezTo>
                        <a:cubicBezTo>
                          <a:pt x="807053" y="-30406"/>
                          <a:pt x="430187" y="-3736"/>
                          <a:pt x="213227" y="213225"/>
                        </a:cubicBezTo>
                        <a:cubicBezTo>
                          <a:pt x="11925" y="414469"/>
                          <a:pt x="-25584" y="759388"/>
                          <a:pt x="107556" y="1184260"/>
                        </a:cubicBezTo>
                        <a:cubicBezTo>
                          <a:pt x="186376" y="1423505"/>
                          <a:pt x="295125" y="1651826"/>
                          <a:pt x="431216" y="1863793"/>
                        </a:cubicBezTo>
                        <a:cubicBezTo>
                          <a:pt x="312864" y="2049536"/>
                          <a:pt x="214573" y="2247324"/>
                          <a:pt x="137998" y="2453829"/>
                        </a:cubicBezTo>
                        <a:cubicBezTo>
                          <a:pt x="-30423" y="2921278"/>
                          <a:pt x="-3715" y="3298182"/>
                          <a:pt x="213227" y="3515123"/>
                        </a:cubicBezTo>
                        <a:cubicBezTo>
                          <a:pt x="335356" y="3637253"/>
                          <a:pt x="510407" y="3699089"/>
                          <a:pt x="724110" y="3699089"/>
                        </a:cubicBezTo>
                        <a:cubicBezTo>
                          <a:pt x="878904" y="3696369"/>
                          <a:pt x="1032418" y="3670472"/>
                          <a:pt x="1179538" y="3622260"/>
                        </a:cubicBezTo>
                        <a:cubicBezTo>
                          <a:pt x="1398613" y="3554138"/>
                          <a:pt x="1631023" y="3442924"/>
                          <a:pt x="1863776" y="3297134"/>
                        </a:cubicBezTo>
                        <a:cubicBezTo>
                          <a:pt x="2049524" y="3415490"/>
                          <a:pt x="2247318" y="3513781"/>
                          <a:pt x="2453831" y="3590352"/>
                        </a:cubicBezTo>
                        <a:cubicBezTo>
                          <a:pt x="2656694" y="3663428"/>
                          <a:pt x="2842451" y="3699775"/>
                          <a:pt x="3005518" y="3699775"/>
                        </a:cubicBezTo>
                        <a:cubicBezTo>
                          <a:pt x="3218231" y="3699775"/>
                          <a:pt x="3392234" y="3637920"/>
                          <a:pt x="3515125" y="3515123"/>
                        </a:cubicBezTo>
                        <a:cubicBezTo>
                          <a:pt x="3830974" y="3199274"/>
                          <a:pt x="3731076" y="2553194"/>
                          <a:pt x="3297669" y="1863698"/>
                        </a:cubicBezTo>
                        <a:close/>
                        <a:moveTo>
                          <a:pt x="3447783" y="3447782"/>
                        </a:moveTo>
                        <a:cubicBezTo>
                          <a:pt x="3258407" y="3637139"/>
                          <a:pt x="2916898" y="3655960"/>
                          <a:pt x="2486101" y="3500740"/>
                        </a:cubicBezTo>
                        <a:cubicBezTo>
                          <a:pt x="2299941" y="3431856"/>
                          <a:pt x="2121147" y="3344501"/>
                          <a:pt x="1952396" y="3239984"/>
                        </a:cubicBezTo>
                        <a:cubicBezTo>
                          <a:pt x="2130459" y="3121259"/>
                          <a:pt x="2299802" y="2989949"/>
                          <a:pt x="2459127" y="2847059"/>
                        </a:cubicBezTo>
                        <a:cubicBezTo>
                          <a:pt x="2478733" y="2829520"/>
                          <a:pt x="2480408" y="2799409"/>
                          <a:pt x="2462870" y="2779803"/>
                        </a:cubicBezTo>
                        <a:cubicBezTo>
                          <a:pt x="2445331" y="2760196"/>
                          <a:pt x="2415220" y="2758521"/>
                          <a:pt x="2395614" y="2776059"/>
                        </a:cubicBezTo>
                        <a:cubicBezTo>
                          <a:pt x="2229176" y="2925563"/>
                          <a:pt x="2051487" y="3062046"/>
                          <a:pt x="1864119" y="3184300"/>
                        </a:cubicBezTo>
                        <a:cubicBezTo>
                          <a:pt x="1601943" y="3012350"/>
                          <a:pt x="1358418" y="2813522"/>
                          <a:pt x="1137495" y="2591045"/>
                        </a:cubicBezTo>
                        <a:cubicBezTo>
                          <a:pt x="1119222" y="2572126"/>
                          <a:pt x="1089072" y="2571602"/>
                          <a:pt x="1070153" y="2589875"/>
                        </a:cubicBezTo>
                        <a:cubicBezTo>
                          <a:pt x="1051234" y="2608148"/>
                          <a:pt x="1050710" y="2638297"/>
                          <a:pt x="1068982" y="2657217"/>
                        </a:cubicBezTo>
                        <a:cubicBezTo>
                          <a:pt x="1069366" y="2657613"/>
                          <a:pt x="1069756" y="2658004"/>
                          <a:pt x="1070153" y="2658387"/>
                        </a:cubicBezTo>
                        <a:cubicBezTo>
                          <a:pt x="1285568" y="2875071"/>
                          <a:pt x="1521877" y="3069928"/>
                          <a:pt x="1775631" y="3240117"/>
                        </a:cubicBezTo>
                        <a:cubicBezTo>
                          <a:pt x="1580153" y="3362150"/>
                          <a:pt x="1370548" y="3459935"/>
                          <a:pt x="1151439" y="3531315"/>
                        </a:cubicBezTo>
                        <a:cubicBezTo>
                          <a:pt x="764191" y="3651693"/>
                          <a:pt x="455028" y="3622032"/>
                          <a:pt x="280854" y="3447782"/>
                        </a:cubicBezTo>
                        <a:cubicBezTo>
                          <a:pt x="91497" y="3258406"/>
                          <a:pt x="72676" y="2916877"/>
                          <a:pt x="227895" y="2486100"/>
                        </a:cubicBezTo>
                        <a:cubicBezTo>
                          <a:pt x="296688" y="2299944"/>
                          <a:pt x="383947" y="2121144"/>
                          <a:pt x="488366" y="1952376"/>
                        </a:cubicBezTo>
                        <a:cubicBezTo>
                          <a:pt x="609614" y="2134165"/>
                          <a:pt x="743955" y="2306874"/>
                          <a:pt x="890321" y="2469126"/>
                        </a:cubicBezTo>
                        <a:cubicBezTo>
                          <a:pt x="908067" y="2488540"/>
                          <a:pt x="938191" y="2489891"/>
                          <a:pt x="957605" y="2472145"/>
                        </a:cubicBezTo>
                        <a:cubicBezTo>
                          <a:pt x="976801" y="2454598"/>
                          <a:pt x="978370" y="2424895"/>
                          <a:pt x="961130" y="2405423"/>
                        </a:cubicBezTo>
                        <a:cubicBezTo>
                          <a:pt x="808159" y="2236112"/>
                          <a:pt x="668669" y="2055092"/>
                          <a:pt x="543935" y="1864022"/>
                        </a:cubicBezTo>
                        <a:cubicBezTo>
                          <a:pt x="715928" y="1601817"/>
                          <a:pt x="914793" y="1358260"/>
                          <a:pt x="1137304" y="1137303"/>
                        </a:cubicBezTo>
                        <a:cubicBezTo>
                          <a:pt x="1155577" y="1118383"/>
                          <a:pt x="1155053" y="1088233"/>
                          <a:pt x="1136134" y="1069961"/>
                        </a:cubicBezTo>
                        <a:cubicBezTo>
                          <a:pt x="1117678" y="1052136"/>
                          <a:pt x="1088418" y="1052136"/>
                          <a:pt x="1069962" y="1069961"/>
                        </a:cubicBezTo>
                        <a:cubicBezTo>
                          <a:pt x="853249" y="1285387"/>
                          <a:pt x="658378" y="1521723"/>
                          <a:pt x="488194" y="1775516"/>
                        </a:cubicBezTo>
                        <a:cubicBezTo>
                          <a:pt x="367023" y="1581347"/>
                          <a:pt x="269742" y="1373256"/>
                          <a:pt x="198463" y="1155762"/>
                        </a:cubicBezTo>
                        <a:cubicBezTo>
                          <a:pt x="76410" y="766399"/>
                          <a:pt x="105575" y="455598"/>
                          <a:pt x="280568" y="280567"/>
                        </a:cubicBezTo>
                        <a:cubicBezTo>
                          <a:pt x="469963" y="91229"/>
                          <a:pt x="811473" y="72407"/>
                          <a:pt x="1242250" y="227608"/>
                        </a:cubicBezTo>
                        <a:cubicBezTo>
                          <a:pt x="1428257" y="296417"/>
                          <a:pt x="1606904" y="383682"/>
                          <a:pt x="1775517" y="488097"/>
                        </a:cubicBezTo>
                        <a:cubicBezTo>
                          <a:pt x="1624179" y="589164"/>
                          <a:pt x="1479172" y="699403"/>
                          <a:pt x="1341310" y="818196"/>
                        </a:cubicBezTo>
                        <a:cubicBezTo>
                          <a:pt x="1321357" y="835334"/>
                          <a:pt x="1319076" y="865403"/>
                          <a:pt x="1336215" y="885356"/>
                        </a:cubicBezTo>
                        <a:cubicBezTo>
                          <a:pt x="1353353" y="905310"/>
                          <a:pt x="1383422" y="907591"/>
                          <a:pt x="1403375" y="890452"/>
                        </a:cubicBezTo>
                        <a:cubicBezTo>
                          <a:pt x="1549122" y="764751"/>
                          <a:pt x="1703194" y="649038"/>
                          <a:pt x="1864537" y="544104"/>
                        </a:cubicBezTo>
                        <a:cubicBezTo>
                          <a:pt x="2126663" y="716054"/>
                          <a:pt x="2370149" y="914861"/>
                          <a:pt x="2591047" y="1137302"/>
                        </a:cubicBezTo>
                        <a:cubicBezTo>
                          <a:pt x="2609966" y="1155575"/>
                          <a:pt x="2640116" y="1155051"/>
                          <a:pt x="2658389" y="1136132"/>
                        </a:cubicBezTo>
                        <a:cubicBezTo>
                          <a:pt x="2676214" y="1117676"/>
                          <a:pt x="2676214" y="1088416"/>
                          <a:pt x="2658389" y="1069961"/>
                        </a:cubicBezTo>
                        <a:cubicBezTo>
                          <a:pt x="2443102" y="853401"/>
                          <a:pt x="2206941" y="658646"/>
                          <a:pt x="1953349" y="488536"/>
                        </a:cubicBezTo>
                        <a:cubicBezTo>
                          <a:pt x="2584494" y="104678"/>
                          <a:pt x="3174892" y="7751"/>
                          <a:pt x="3447783" y="280567"/>
                        </a:cubicBezTo>
                        <a:cubicBezTo>
                          <a:pt x="3637140" y="469943"/>
                          <a:pt x="3655962" y="811471"/>
                          <a:pt x="3500742" y="1242249"/>
                        </a:cubicBezTo>
                        <a:cubicBezTo>
                          <a:pt x="3431951" y="1428172"/>
                          <a:pt x="3344731" y="1606747"/>
                          <a:pt x="3240386" y="1775306"/>
                        </a:cubicBezTo>
                        <a:cubicBezTo>
                          <a:pt x="3134294" y="1616738"/>
                          <a:pt x="3018223" y="1465080"/>
                          <a:pt x="2892876" y="1321249"/>
                        </a:cubicBezTo>
                        <a:cubicBezTo>
                          <a:pt x="2876073" y="1301013"/>
                          <a:pt x="2846047" y="1298231"/>
                          <a:pt x="2825811" y="1315034"/>
                        </a:cubicBezTo>
                        <a:cubicBezTo>
                          <a:pt x="2805575" y="1331837"/>
                          <a:pt x="2802793" y="1361862"/>
                          <a:pt x="2819596" y="1382098"/>
                        </a:cubicBezTo>
                        <a:cubicBezTo>
                          <a:pt x="2820052" y="1382647"/>
                          <a:pt x="2820520" y="1383186"/>
                          <a:pt x="2821000" y="1383714"/>
                        </a:cubicBezTo>
                        <a:cubicBezTo>
                          <a:pt x="2953169" y="1535286"/>
                          <a:pt x="3074579" y="1695914"/>
                          <a:pt x="3184340" y="1864422"/>
                        </a:cubicBezTo>
                        <a:cubicBezTo>
                          <a:pt x="3012390" y="2126597"/>
                          <a:pt x="2813562" y="2370123"/>
                          <a:pt x="2591085" y="2591046"/>
                        </a:cubicBezTo>
                        <a:cubicBezTo>
                          <a:pt x="2572166" y="2609319"/>
                          <a:pt x="2571642" y="2639469"/>
                          <a:pt x="2589915" y="2658388"/>
                        </a:cubicBezTo>
                        <a:cubicBezTo>
                          <a:pt x="2608188" y="2677307"/>
                          <a:pt x="2638337" y="2677831"/>
                          <a:pt x="2657257" y="2659558"/>
                        </a:cubicBezTo>
                        <a:cubicBezTo>
                          <a:pt x="2657653" y="2659175"/>
                          <a:pt x="2658044" y="2658785"/>
                          <a:pt x="2658427" y="2658388"/>
                        </a:cubicBezTo>
                        <a:cubicBezTo>
                          <a:pt x="2875060" y="2443031"/>
                          <a:pt x="3069873" y="2206787"/>
                          <a:pt x="3240024" y="1953100"/>
                        </a:cubicBezTo>
                        <a:cubicBezTo>
                          <a:pt x="3624720" y="2584416"/>
                          <a:pt x="3721837" y="3173709"/>
                          <a:pt x="3447783" y="344778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: Shape 71">
                    <a:extLst>
                      <a:ext uri="{FF2B5EF4-FFF2-40B4-BE49-F238E27FC236}">
                        <a16:creationId xmlns:a16="http://schemas.microsoft.com/office/drawing/2014/main" id="{E47111CC-3FD8-4C4D-B2C1-98E7E389010F}"/>
                      </a:ext>
                    </a:extLst>
                  </p:cNvPr>
                  <p:cNvSpPr/>
                  <p:nvPr/>
                </p:nvSpPr>
                <p:spPr>
                  <a:xfrm>
                    <a:off x="4767929" y="2596705"/>
                    <a:ext cx="628650" cy="628650"/>
                  </a:xfrm>
                  <a:custGeom>
                    <a:avLst/>
                    <a:gdLst>
                      <a:gd name="connsiteX0" fmla="*/ 579406 w 628650"/>
                      <a:gd name="connsiteY0" fmla="*/ 627012 h 628650"/>
                      <a:gd name="connsiteX1" fmla="*/ 531781 w 628650"/>
                      <a:gd name="connsiteY1" fmla="*/ 579387 h 628650"/>
                      <a:gd name="connsiteX2" fmla="*/ 531781 w 628650"/>
                      <a:gd name="connsiteY2" fmla="*/ 109538 h 628650"/>
                      <a:gd name="connsiteX3" fmla="*/ 61913 w 628650"/>
                      <a:gd name="connsiteY3" fmla="*/ 109538 h 628650"/>
                      <a:gd name="connsiteX4" fmla="*/ 14288 w 628650"/>
                      <a:gd name="connsiteY4" fmla="*/ 61913 h 628650"/>
                      <a:gd name="connsiteX5" fmla="*/ 61913 w 628650"/>
                      <a:gd name="connsiteY5" fmla="*/ 14288 h 628650"/>
                      <a:gd name="connsiteX6" fmla="*/ 579406 w 628650"/>
                      <a:gd name="connsiteY6" fmla="*/ 14288 h 628650"/>
                      <a:gd name="connsiteX7" fmla="*/ 627031 w 628650"/>
                      <a:gd name="connsiteY7" fmla="*/ 61913 h 628650"/>
                      <a:gd name="connsiteX8" fmla="*/ 627031 w 628650"/>
                      <a:gd name="connsiteY8" fmla="*/ 579387 h 628650"/>
                      <a:gd name="connsiteX9" fmla="*/ 579406 w 628650"/>
                      <a:gd name="connsiteY9" fmla="*/ 627012 h 6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8650" h="628650">
                        <a:moveTo>
                          <a:pt x="579406" y="627012"/>
                        </a:moveTo>
                        <a:cubicBezTo>
                          <a:pt x="553103" y="627012"/>
                          <a:pt x="531781" y="605689"/>
                          <a:pt x="531781" y="579387"/>
                        </a:cubicBezTo>
                        <a:lnTo>
                          <a:pt x="531781" y="109538"/>
                        </a:lnTo>
                        <a:lnTo>
                          <a:pt x="61913" y="109538"/>
                        </a:lnTo>
                        <a:cubicBezTo>
                          <a:pt x="35610" y="109538"/>
                          <a:pt x="14288" y="88215"/>
                          <a:pt x="14288" y="61913"/>
                        </a:cubicBezTo>
                        <a:cubicBezTo>
                          <a:pt x="14288" y="35610"/>
                          <a:pt x="35610" y="14288"/>
                          <a:pt x="61913" y="14288"/>
                        </a:cubicBezTo>
                        <a:lnTo>
                          <a:pt x="579406" y="14288"/>
                        </a:lnTo>
                        <a:cubicBezTo>
                          <a:pt x="605708" y="14288"/>
                          <a:pt x="627031" y="35610"/>
                          <a:pt x="627031" y="61913"/>
                        </a:cubicBezTo>
                        <a:lnTo>
                          <a:pt x="627031" y="579387"/>
                        </a:lnTo>
                        <a:cubicBezTo>
                          <a:pt x="627031" y="605689"/>
                          <a:pt x="605708" y="627012"/>
                          <a:pt x="579406" y="627012"/>
                        </a:cubicBezTo>
                        <a:close/>
                      </a:path>
                    </a:pathLst>
                  </a:custGeom>
                  <a:solidFill>
                    <a:srgbClr val="C72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: Shape 123">
                    <a:extLst>
                      <a:ext uri="{FF2B5EF4-FFF2-40B4-BE49-F238E27FC236}">
                        <a16:creationId xmlns:a16="http://schemas.microsoft.com/office/drawing/2014/main" id="{6047D927-6CEC-45C2-81D7-DEDC5616D148}"/>
                      </a:ext>
                    </a:extLst>
                  </p:cNvPr>
                  <p:cNvSpPr/>
                  <p:nvPr/>
                </p:nvSpPr>
                <p:spPr>
                  <a:xfrm>
                    <a:off x="6278613" y="2093976"/>
                    <a:ext cx="628650" cy="628650"/>
                  </a:xfrm>
                  <a:custGeom>
                    <a:avLst/>
                    <a:gdLst>
                      <a:gd name="connsiteX0" fmla="*/ 579387 w 628650"/>
                      <a:gd name="connsiteY0" fmla="*/ 627012 h 628650"/>
                      <a:gd name="connsiteX1" fmla="*/ 61913 w 628650"/>
                      <a:gd name="connsiteY1" fmla="*/ 627012 h 628650"/>
                      <a:gd name="connsiteX2" fmla="*/ 14288 w 628650"/>
                      <a:gd name="connsiteY2" fmla="*/ 579387 h 628650"/>
                      <a:gd name="connsiteX3" fmla="*/ 61913 w 628650"/>
                      <a:gd name="connsiteY3" fmla="*/ 531762 h 628650"/>
                      <a:gd name="connsiteX4" fmla="*/ 531762 w 628650"/>
                      <a:gd name="connsiteY4" fmla="*/ 531762 h 628650"/>
                      <a:gd name="connsiteX5" fmla="*/ 531762 w 628650"/>
                      <a:gd name="connsiteY5" fmla="*/ 61913 h 628650"/>
                      <a:gd name="connsiteX6" fmla="*/ 579387 w 628650"/>
                      <a:gd name="connsiteY6" fmla="*/ 14288 h 628650"/>
                      <a:gd name="connsiteX7" fmla="*/ 627012 w 628650"/>
                      <a:gd name="connsiteY7" fmla="*/ 61913 h 628650"/>
                      <a:gd name="connsiteX8" fmla="*/ 627012 w 628650"/>
                      <a:gd name="connsiteY8" fmla="*/ 579387 h 628650"/>
                      <a:gd name="connsiteX9" fmla="*/ 579387 w 628650"/>
                      <a:gd name="connsiteY9" fmla="*/ 627012 h 6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8650" h="628650">
                        <a:moveTo>
                          <a:pt x="579387" y="627012"/>
                        </a:moveTo>
                        <a:lnTo>
                          <a:pt x="61913" y="627012"/>
                        </a:lnTo>
                        <a:cubicBezTo>
                          <a:pt x="35610" y="627012"/>
                          <a:pt x="14288" y="605689"/>
                          <a:pt x="14288" y="579387"/>
                        </a:cubicBezTo>
                        <a:cubicBezTo>
                          <a:pt x="14288" y="553084"/>
                          <a:pt x="35610" y="531762"/>
                          <a:pt x="61913" y="531762"/>
                        </a:cubicBezTo>
                        <a:lnTo>
                          <a:pt x="531762" y="531762"/>
                        </a:lnTo>
                        <a:lnTo>
                          <a:pt x="531762" y="61913"/>
                        </a:lnTo>
                        <a:cubicBezTo>
                          <a:pt x="531762" y="35610"/>
                          <a:pt x="553084" y="14288"/>
                          <a:pt x="579387" y="14288"/>
                        </a:cubicBezTo>
                        <a:cubicBezTo>
                          <a:pt x="605689" y="14288"/>
                          <a:pt x="627012" y="35610"/>
                          <a:pt x="627012" y="61913"/>
                        </a:cubicBezTo>
                        <a:lnTo>
                          <a:pt x="627012" y="579387"/>
                        </a:lnTo>
                        <a:cubicBezTo>
                          <a:pt x="627012" y="605689"/>
                          <a:pt x="605689" y="627012"/>
                          <a:pt x="579387" y="627012"/>
                        </a:cubicBezTo>
                        <a:close/>
                      </a:path>
                    </a:pathLst>
                  </a:custGeom>
                  <a:solidFill>
                    <a:srgbClr val="C72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reeform: Shape 124">
                    <a:extLst>
                      <a:ext uri="{FF2B5EF4-FFF2-40B4-BE49-F238E27FC236}">
                        <a16:creationId xmlns:a16="http://schemas.microsoft.com/office/drawing/2014/main" id="{167571C1-090D-4909-97EC-E5A1F45FFAA3}"/>
                      </a:ext>
                    </a:extLst>
                  </p:cNvPr>
                  <p:cNvSpPr/>
                  <p:nvPr/>
                </p:nvSpPr>
                <p:spPr>
                  <a:xfrm>
                    <a:off x="6796088" y="3610165"/>
                    <a:ext cx="628650" cy="628650"/>
                  </a:xfrm>
                  <a:custGeom>
                    <a:avLst/>
                    <a:gdLst>
                      <a:gd name="connsiteX0" fmla="*/ 579387 w 628650"/>
                      <a:gd name="connsiteY0" fmla="*/ 627012 h 628650"/>
                      <a:gd name="connsiteX1" fmla="*/ 61913 w 628650"/>
                      <a:gd name="connsiteY1" fmla="*/ 627012 h 628650"/>
                      <a:gd name="connsiteX2" fmla="*/ 14288 w 628650"/>
                      <a:gd name="connsiteY2" fmla="*/ 579387 h 628650"/>
                      <a:gd name="connsiteX3" fmla="*/ 14288 w 628650"/>
                      <a:gd name="connsiteY3" fmla="*/ 61913 h 628650"/>
                      <a:gd name="connsiteX4" fmla="*/ 61913 w 628650"/>
                      <a:gd name="connsiteY4" fmla="*/ 14288 h 628650"/>
                      <a:gd name="connsiteX5" fmla="*/ 109538 w 628650"/>
                      <a:gd name="connsiteY5" fmla="*/ 61913 h 628650"/>
                      <a:gd name="connsiteX6" fmla="*/ 109538 w 628650"/>
                      <a:gd name="connsiteY6" fmla="*/ 531762 h 628650"/>
                      <a:gd name="connsiteX7" fmla="*/ 579387 w 628650"/>
                      <a:gd name="connsiteY7" fmla="*/ 531762 h 628650"/>
                      <a:gd name="connsiteX8" fmla="*/ 627012 w 628650"/>
                      <a:gd name="connsiteY8" fmla="*/ 579387 h 628650"/>
                      <a:gd name="connsiteX9" fmla="*/ 579387 w 628650"/>
                      <a:gd name="connsiteY9" fmla="*/ 627012 h 6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8650" h="628650">
                        <a:moveTo>
                          <a:pt x="579387" y="627012"/>
                        </a:moveTo>
                        <a:lnTo>
                          <a:pt x="61913" y="627012"/>
                        </a:lnTo>
                        <a:cubicBezTo>
                          <a:pt x="35610" y="627012"/>
                          <a:pt x="14288" y="605689"/>
                          <a:pt x="14288" y="579387"/>
                        </a:cubicBezTo>
                        <a:lnTo>
                          <a:pt x="14288" y="61913"/>
                        </a:lnTo>
                        <a:cubicBezTo>
                          <a:pt x="14288" y="35610"/>
                          <a:pt x="35610" y="14288"/>
                          <a:pt x="61913" y="14288"/>
                        </a:cubicBezTo>
                        <a:cubicBezTo>
                          <a:pt x="88215" y="14288"/>
                          <a:pt x="109538" y="35610"/>
                          <a:pt x="109538" y="61913"/>
                        </a:cubicBezTo>
                        <a:lnTo>
                          <a:pt x="109538" y="531762"/>
                        </a:lnTo>
                        <a:lnTo>
                          <a:pt x="579387" y="531762"/>
                        </a:lnTo>
                        <a:cubicBezTo>
                          <a:pt x="605689" y="531762"/>
                          <a:pt x="627012" y="553084"/>
                          <a:pt x="627012" y="579387"/>
                        </a:cubicBezTo>
                        <a:cubicBezTo>
                          <a:pt x="627012" y="605689"/>
                          <a:pt x="605689" y="627012"/>
                          <a:pt x="579387" y="627012"/>
                        </a:cubicBezTo>
                        <a:close/>
                      </a:path>
                    </a:pathLst>
                  </a:custGeom>
                  <a:solidFill>
                    <a:srgbClr val="C72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Freeform: Shape 125">
                    <a:extLst>
                      <a:ext uri="{FF2B5EF4-FFF2-40B4-BE49-F238E27FC236}">
                        <a16:creationId xmlns:a16="http://schemas.microsoft.com/office/drawing/2014/main" id="{64BB936D-FC4D-42A7-900F-1C1974C98E73}"/>
                      </a:ext>
                    </a:extLst>
                  </p:cNvPr>
                  <p:cNvSpPr/>
                  <p:nvPr/>
                </p:nvSpPr>
                <p:spPr>
                  <a:xfrm>
                    <a:off x="5261820" y="4115391"/>
                    <a:ext cx="628650" cy="628650"/>
                  </a:xfrm>
                  <a:custGeom>
                    <a:avLst/>
                    <a:gdLst>
                      <a:gd name="connsiteX0" fmla="*/ 61913 w 628650"/>
                      <a:gd name="connsiteY0" fmla="*/ 627012 h 628650"/>
                      <a:gd name="connsiteX1" fmla="*/ 14288 w 628650"/>
                      <a:gd name="connsiteY1" fmla="*/ 579387 h 628650"/>
                      <a:gd name="connsiteX2" fmla="*/ 14288 w 628650"/>
                      <a:gd name="connsiteY2" fmla="*/ 61913 h 628650"/>
                      <a:gd name="connsiteX3" fmla="*/ 61913 w 628650"/>
                      <a:gd name="connsiteY3" fmla="*/ 14288 h 628650"/>
                      <a:gd name="connsiteX4" fmla="*/ 579387 w 628650"/>
                      <a:gd name="connsiteY4" fmla="*/ 14288 h 628650"/>
                      <a:gd name="connsiteX5" fmla="*/ 627012 w 628650"/>
                      <a:gd name="connsiteY5" fmla="*/ 61913 h 628650"/>
                      <a:gd name="connsiteX6" fmla="*/ 579387 w 628650"/>
                      <a:gd name="connsiteY6" fmla="*/ 109538 h 628650"/>
                      <a:gd name="connsiteX7" fmla="*/ 109538 w 628650"/>
                      <a:gd name="connsiteY7" fmla="*/ 109538 h 628650"/>
                      <a:gd name="connsiteX8" fmla="*/ 109538 w 628650"/>
                      <a:gd name="connsiteY8" fmla="*/ 579387 h 628650"/>
                      <a:gd name="connsiteX9" fmla="*/ 61913 w 628650"/>
                      <a:gd name="connsiteY9" fmla="*/ 627012 h 628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8650" h="628650">
                        <a:moveTo>
                          <a:pt x="61913" y="627012"/>
                        </a:moveTo>
                        <a:cubicBezTo>
                          <a:pt x="35610" y="627012"/>
                          <a:pt x="14288" y="605689"/>
                          <a:pt x="14288" y="579387"/>
                        </a:cubicBezTo>
                        <a:lnTo>
                          <a:pt x="14288" y="61913"/>
                        </a:lnTo>
                        <a:cubicBezTo>
                          <a:pt x="14288" y="35610"/>
                          <a:pt x="35610" y="14288"/>
                          <a:pt x="61913" y="14288"/>
                        </a:cubicBezTo>
                        <a:lnTo>
                          <a:pt x="579387" y="14288"/>
                        </a:lnTo>
                        <a:cubicBezTo>
                          <a:pt x="605689" y="14288"/>
                          <a:pt x="627012" y="35610"/>
                          <a:pt x="627012" y="61913"/>
                        </a:cubicBezTo>
                        <a:cubicBezTo>
                          <a:pt x="627012" y="88215"/>
                          <a:pt x="605689" y="109538"/>
                          <a:pt x="579387" y="109538"/>
                        </a:cubicBezTo>
                        <a:lnTo>
                          <a:pt x="109538" y="109538"/>
                        </a:lnTo>
                        <a:lnTo>
                          <a:pt x="109538" y="579387"/>
                        </a:lnTo>
                        <a:cubicBezTo>
                          <a:pt x="109538" y="605689"/>
                          <a:pt x="88215" y="627012"/>
                          <a:pt x="61913" y="627012"/>
                        </a:cubicBezTo>
                        <a:close/>
                      </a:path>
                    </a:pathLst>
                  </a:custGeom>
                  <a:solidFill>
                    <a:srgbClr val="C72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284281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W at a glance 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306">
            <a:extLst>
              <a:ext uri="{FF2B5EF4-FFF2-40B4-BE49-F238E27FC236}">
                <a16:creationId xmlns:a16="http://schemas.microsoft.com/office/drawing/2014/main" id="{7EA03827-935F-42DB-AE9C-6F4B7EE3C9A2}"/>
              </a:ext>
            </a:extLst>
          </p:cNvPr>
          <p:cNvGrpSpPr/>
          <p:nvPr userDrawn="1"/>
        </p:nvGrpSpPr>
        <p:grpSpPr>
          <a:xfrm>
            <a:off x="1949410" y="895023"/>
            <a:ext cx="8614097" cy="533224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0A7DC65D-32C6-4C74-AD87-A7EDC1395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6740D943-3FD2-42E8-BF2D-5C4D7C122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51CBB0A-7365-47C5-A194-D1A60223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Open San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77B7CDA-2A71-48C4-B54E-257C7EDAD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cxnSp>
        <p:nvCxnSpPr>
          <p:cNvPr id="20" name="Straight Connector 19"/>
          <p:cNvCxnSpPr/>
          <p:nvPr userDrawn="1"/>
        </p:nvCxnSpPr>
        <p:spPr>
          <a:xfrm>
            <a:off x="934240" y="2907798"/>
            <a:ext cx="10323520" cy="27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2333720" y="2685747"/>
            <a:ext cx="6519766" cy="404956"/>
            <a:chOff x="2361285" y="2698685"/>
            <a:chExt cx="6519766" cy="404956"/>
          </a:xfrm>
        </p:grpSpPr>
        <p:sp>
          <p:nvSpPr>
            <p:cNvPr id="25" name="Oval 24"/>
            <p:cNvSpPr/>
            <p:nvPr/>
          </p:nvSpPr>
          <p:spPr>
            <a:xfrm>
              <a:off x="2361285" y="2698685"/>
              <a:ext cx="374029" cy="3740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507022" y="2729612"/>
              <a:ext cx="374029" cy="37402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465821" y="2710176"/>
              <a:ext cx="374029" cy="374029"/>
            </a:xfrm>
            <a:prstGeom prst="ellipse">
              <a:avLst/>
            </a:prstGeom>
            <a:solidFill>
              <a:srgbClr val="C72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 Placeholder 56"/>
          <p:cNvSpPr>
            <a:spLocks noGrp="1"/>
          </p:cNvSpPr>
          <p:nvPr>
            <p:ph type="body" sz="quarter" idx="22" hasCustomPrompt="1"/>
          </p:nvPr>
        </p:nvSpPr>
        <p:spPr>
          <a:xfrm>
            <a:off x="5102285" y="3305440"/>
            <a:ext cx="1268413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ISO CERTIFIED</a:t>
            </a:r>
          </a:p>
        </p:txBody>
      </p:sp>
      <p:sp>
        <p:nvSpPr>
          <p:cNvPr id="33" name="Text Placeholder 56"/>
          <p:cNvSpPr>
            <a:spLocks noGrp="1"/>
          </p:cNvSpPr>
          <p:nvPr>
            <p:ph type="body" sz="quarter" idx="23" hasCustomPrompt="1"/>
          </p:nvPr>
        </p:nvSpPr>
        <p:spPr>
          <a:xfrm>
            <a:off x="8032264" y="3241003"/>
            <a:ext cx="1268413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PARTNERS</a:t>
            </a:r>
          </a:p>
        </p:txBody>
      </p:sp>
      <p:sp>
        <p:nvSpPr>
          <p:cNvPr id="34" name="Text Placeholder 56"/>
          <p:cNvSpPr>
            <a:spLocks noGrp="1"/>
          </p:cNvSpPr>
          <p:nvPr>
            <p:ph type="body" sz="quarter" idx="31" hasCustomPrompt="1"/>
          </p:nvPr>
        </p:nvSpPr>
        <p:spPr>
          <a:xfrm>
            <a:off x="1937323" y="3278450"/>
            <a:ext cx="1268413" cy="3079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2" hasCustomPrompt="1"/>
          </p:nvPr>
        </p:nvSpPr>
        <p:spPr>
          <a:xfrm>
            <a:off x="1550653" y="3831791"/>
            <a:ext cx="2331538" cy="2046287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text</a:t>
            </a:r>
          </a:p>
          <a:p>
            <a:pPr lvl="0"/>
            <a:endParaRPr lang="en-US" dirty="0"/>
          </a:p>
        </p:txBody>
      </p:sp>
      <p:sp>
        <p:nvSpPr>
          <p:cNvPr id="37" name="Text Placeholder 35"/>
          <p:cNvSpPr>
            <a:spLocks noGrp="1"/>
          </p:cNvSpPr>
          <p:nvPr>
            <p:ph type="body" sz="quarter" idx="33" hasCustomPrompt="1"/>
          </p:nvPr>
        </p:nvSpPr>
        <p:spPr>
          <a:xfrm>
            <a:off x="5102285" y="3826133"/>
            <a:ext cx="1097568" cy="97789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0000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0000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52C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0000</a:t>
            </a:r>
          </a:p>
          <a:p>
            <a:pPr lvl="0"/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34"/>
          </p:nvPr>
        </p:nvSpPr>
        <p:spPr>
          <a:xfrm>
            <a:off x="7419947" y="3735019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1" name="Picture Placeholder 38"/>
          <p:cNvSpPr>
            <a:spLocks noGrp="1"/>
          </p:cNvSpPr>
          <p:nvPr>
            <p:ph type="pic" sz="quarter" idx="35"/>
          </p:nvPr>
        </p:nvSpPr>
        <p:spPr>
          <a:xfrm>
            <a:off x="9031125" y="3734728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2" name="Picture Placeholder 38"/>
          <p:cNvSpPr>
            <a:spLocks noGrp="1"/>
          </p:cNvSpPr>
          <p:nvPr>
            <p:ph type="pic" sz="quarter" idx="36"/>
          </p:nvPr>
        </p:nvSpPr>
        <p:spPr>
          <a:xfrm>
            <a:off x="7419947" y="4224718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3" name="Picture Placeholder 38"/>
          <p:cNvSpPr>
            <a:spLocks noGrp="1"/>
          </p:cNvSpPr>
          <p:nvPr>
            <p:ph type="pic" sz="quarter" idx="37"/>
          </p:nvPr>
        </p:nvSpPr>
        <p:spPr>
          <a:xfrm>
            <a:off x="9031125" y="4234612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4" name="Picture Placeholder 38"/>
          <p:cNvSpPr>
            <a:spLocks noGrp="1"/>
          </p:cNvSpPr>
          <p:nvPr>
            <p:ph type="pic" sz="quarter" idx="38"/>
          </p:nvPr>
        </p:nvSpPr>
        <p:spPr>
          <a:xfrm>
            <a:off x="7419947" y="4771480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38"/>
          <p:cNvSpPr>
            <a:spLocks noGrp="1"/>
          </p:cNvSpPr>
          <p:nvPr>
            <p:ph type="pic" sz="quarter" idx="39"/>
          </p:nvPr>
        </p:nvSpPr>
        <p:spPr>
          <a:xfrm>
            <a:off x="9031125" y="4743993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6" name="Picture Placeholder 38"/>
          <p:cNvSpPr>
            <a:spLocks noGrp="1"/>
          </p:cNvSpPr>
          <p:nvPr>
            <p:ph type="pic" sz="quarter" idx="40"/>
          </p:nvPr>
        </p:nvSpPr>
        <p:spPr>
          <a:xfrm>
            <a:off x="7419947" y="5300390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7" name="Picture Placeholder 38"/>
          <p:cNvSpPr>
            <a:spLocks noGrp="1"/>
          </p:cNvSpPr>
          <p:nvPr>
            <p:ph type="pic" sz="quarter" idx="41"/>
          </p:nvPr>
        </p:nvSpPr>
        <p:spPr>
          <a:xfrm>
            <a:off x="9031125" y="5297786"/>
            <a:ext cx="1428286" cy="3524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8" name="Text Placeholder 54"/>
          <p:cNvSpPr>
            <a:spLocks noGrp="1"/>
          </p:cNvSpPr>
          <p:nvPr>
            <p:ph type="body" sz="quarter" idx="20" hasCustomPrompt="1"/>
          </p:nvPr>
        </p:nvSpPr>
        <p:spPr>
          <a:xfrm>
            <a:off x="821491" y="1049735"/>
            <a:ext cx="6121400" cy="5318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>
                <a:solidFill>
                  <a:srgbClr val="F7F7F7"/>
                </a:solidFill>
              </a:defRPr>
            </a:lvl1pPr>
            <a:lvl2pPr marL="457200" indent="0">
              <a:buNone/>
              <a:defRPr sz="2800" b="1"/>
            </a:lvl2pPr>
            <a:lvl3pPr marL="914400" indent="0">
              <a:buNone/>
              <a:defRPr sz="2800" b="1"/>
            </a:lvl3pPr>
            <a:lvl4pPr marL="1371600" indent="0">
              <a:buNone/>
              <a:defRPr sz="2800" b="1"/>
            </a:lvl4pPr>
            <a:lvl5pPr marL="1828800" indent="0">
              <a:buNone/>
              <a:defRPr sz="28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9" name="Rectangle 48"/>
          <p:cNvSpPr/>
          <p:nvPr userDrawn="1"/>
        </p:nvSpPr>
        <p:spPr>
          <a:xfrm flipH="1" flipV="1">
            <a:off x="879948" y="869100"/>
            <a:ext cx="1069462" cy="51845"/>
          </a:xfrm>
          <a:prstGeom prst="rect">
            <a:avLst/>
          </a:prstGeom>
          <a:solidFill>
            <a:srgbClr val="C72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3246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CF4EE4-C293-480D-B82D-3F7FD95231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129" y="117107"/>
            <a:ext cx="610169" cy="3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D2128BD6-6C32-4EF7-BC9B-A68CAC1B4BAC}"/>
              </a:ext>
            </a:extLst>
          </p:cNvPr>
          <p:cNvSpPr/>
          <p:nvPr userDrawn="1"/>
        </p:nvSpPr>
        <p:spPr>
          <a:xfrm>
            <a:off x="1407238" y="5371404"/>
            <a:ext cx="6361727" cy="6361727"/>
          </a:xfrm>
          <a:prstGeom prst="ellipse">
            <a:avLst/>
          </a:prstGeom>
          <a:solidFill>
            <a:srgbClr val="EF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5006" y="779905"/>
            <a:ext cx="1857435" cy="670345"/>
          </a:xfrm>
          <a:prstGeom prst="rect">
            <a:avLst/>
          </a:prstGeom>
        </p:spPr>
      </p:pic>
      <p:pic>
        <p:nvPicPr>
          <p:cNvPr id="9" name="Picture Placeholder 2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5527" r="8909" b="5821"/>
          <a:stretch/>
        </p:blipFill>
        <p:spPr>
          <a:xfrm flipH="1">
            <a:off x="7533833" y="-768737"/>
            <a:ext cx="5315405" cy="5315405"/>
          </a:xfrm>
          <a:prstGeom prst="ellipse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1212083" y="5990602"/>
            <a:ext cx="979918" cy="86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7">
            <a:extLst>
              <a:ext uri="{FF2B5EF4-FFF2-40B4-BE49-F238E27FC236}">
                <a16:creationId xmlns:a16="http://schemas.microsoft.com/office/drawing/2014/main" id="{5C74CD1B-0682-4199-9A8B-74355FA69043}"/>
              </a:ext>
            </a:extLst>
          </p:cNvPr>
          <p:cNvSpPr/>
          <p:nvPr userDrawn="1"/>
        </p:nvSpPr>
        <p:spPr>
          <a:xfrm rot="337901" flipH="1">
            <a:off x="4437818" y="-236612"/>
            <a:ext cx="6987339" cy="7244092"/>
          </a:xfrm>
          <a:custGeom>
            <a:avLst/>
            <a:gdLst>
              <a:gd name="connsiteX0" fmla="*/ 0 w 7347208"/>
              <a:gd name="connsiteY0" fmla="*/ 0 h 6858000"/>
              <a:gd name="connsiteX1" fmla="*/ 424211 w 7347208"/>
              <a:gd name="connsiteY1" fmla="*/ 0 h 6858000"/>
              <a:gd name="connsiteX2" fmla="*/ 424211 w 7347208"/>
              <a:gd name="connsiteY2" fmla="*/ 1 h 6858000"/>
              <a:gd name="connsiteX3" fmla="*/ 6781646 w 7347208"/>
              <a:gd name="connsiteY3" fmla="*/ 1 h 6858000"/>
              <a:gd name="connsiteX4" fmla="*/ 6819406 w 7347208"/>
              <a:gd name="connsiteY4" fmla="*/ 51559 h 6858000"/>
              <a:gd name="connsiteX5" fmla="*/ 3902931 w 7347208"/>
              <a:gd name="connsiteY5" fmla="*/ 6690410 h 6858000"/>
              <a:gd name="connsiteX6" fmla="*/ 4003555 w 7347208"/>
              <a:gd name="connsiteY6" fmla="*/ 6858000 h 6858000"/>
              <a:gd name="connsiteX7" fmla="*/ 0 w 734720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208" h="6858000">
                <a:moveTo>
                  <a:pt x="0" y="0"/>
                </a:moveTo>
                <a:lnTo>
                  <a:pt x="424211" y="0"/>
                </a:lnTo>
                <a:lnTo>
                  <a:pt x="424211" y="1"/>
                </a:lnTo>
                <a:lnTo>
                  <a:pt x="6781646" y="1"/>
                </a:lnTo>
                <a:lnTo>
                  <a:pt x="6819406" y="51559"/>
                </a:lnTo>
                <a:cubicBezTo>
                  <a:pt x="9336425" y="3646043"/>
                  <a:pt x="1925713" y="3209275"/>
                  <a:pt x="3902931" y="6690410"/>
                </a:cubicBezTo>
                <a:lnTo>
                  <a:pt x="40035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46" t="5674" b="5674"/>
          <a:stretch/>
        </p:blipFill>
        <p:spPr>
          <a:xfrm>
            <a:off x="3675406" y="0"/>
            <a:ext cx="8516594" cy="6858000"/>
          </a:xfrm>
          <a:custGeom>
            <a:avLst/>
            <a:gdLst>
              <a:gd name="connsiteX0" fmla="*/ 8516594 w 8516594"/>
              <a:gd name="connsiteY0" fmla="*/ 0 h 6858000"/>
              <a:gd name="connsiteX1" fmla="*/ 1825993 w 8516594"/>
              <a:gd name="connsiteY1" fmla="*/ 0 h 6858000"/>
              <a:gd name="connsiteX2" fmla="*/ 1725369 w 8516594"/>
              <a:gd name="connsiteY2" fmla="*/ 167590 h 6858000"/>
              <a:gd name="connsiteX3" fmla="*/ 4641844 w 8516594"/>
              <a:gd name="connsiteY3" fmla="*/ 6806441 h 6858000"/>
              <a:gd name="connsiteX4" fmla="*/ 4604084 w 8516594"/>
              <a:gd name="connsiteY4" fmla="*/ 6857999 h 6858000"/>
              <a:gd name="connsiteX5" fmla="*/ 0 w 8516594"/>
              <a:gd name="connsiteY5" fmla="*/ 6857999 h 6858000"/>
              <a:gd name="connsiteX6" fmla="*/ 0 w 8516594"/>
              <a:gd name="connsiteY6" fmla="*/ 6858000 h 6858000"/>
              <a:gd name="connsiteX7" fmla="*/ 8516594 w 85165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6594" h="6858000">
                <a:moveTo>
                  <a:pt x="8516594" y="0"/>
                </a:moveTo>
                <a:lnTo>
                  <a:pt x="1825993" y="0"/>
                </a:lnTo>
                <a:lnTo>
                  <a:pt x="1725369" y="167590"/>
                </a:lnTo>
                <a:cubicBezTo>
                  <a:pt x="-251849" y="3648725"/>
                  <a:pt x="7158863" y="3211957"/>
                  <a:pt x="4641844" y="6806441"/>
                </a:cubicBezTo>
                <a:lnTo>
                  <a:pt x="4604084" y="6857999"/>
                </a:lnTo>
                <a:lnTo>
                  <a:pt x="0" y="6857999"/>
                </a:lnTo>
                <a:lnTo>
                  <a:pt x="0" y="6858000"/>
                </a:lnTo>
                <a:lnTo>
                  <a:pt x="8516594" y="6858000"/>
                </a:lnTo>
                <a:close/>
              </a:path>
            </a:pathLst>
          </a:cu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98330" y="549254"/>
            <a:ext cx="1857435" cy="670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1217121" y="263010"/>
            <a:ext cx="383950" cy="12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1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icture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9328853" y="3170313"/>
            <a:ext cx="4167983" cy="4453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8282064">
            <a:off x="-1965514" y="-571115"/>
            <a:ext cx="6079890" cy="3847276"/>
          </a:xfrm>
          <a:prstGeom prst="rect">
            <a:avLst/>
          </a:prstGeom>
        </p:spPr>
      </p:pic>
      <p:pic>
        <p:nvPicPr>
          <p:cNvPr id="9" name="Picture Placeholder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687" r="1666" b="455"/>
          <a:stretch/>
        </p:blipFill>
        <p:spPr>
          <a:xfrm>
            <a:off x="851319" y="992038"/>
            <a:ext cx="3965658" cy="4727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67741" y="328194"/>
            <a:ext cx="890206" cy="3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0" y="0"/>
            <a:ext cx="7097713" cy="6858000"/>
          </a:xfrm>
          <a:custGeom>
            <a:avLst/>
            <a:gdLst>
              <a:gd name="connsiteX0" fmla="*/ 0 w 9104663"/>
              <a:gd name="connsiteY0" fmla="*/ 0 h 6858000"/>
              <a:gd name="connsiteX1" fmla="*/ 4544435 w 9104663"/>
              <a:gd name="connsiteY1" fmla="*/ 0 h 6858000"/>
              <a:gd name="connsiteX2" fmla="*/ 4727675 w 9104663"/>
              <a:gd name="connsiteY2" fmla="*/ 88404 h 6858000"/>
              <a:gd name="connsiteX3" fmla="*/ 5543550 w 9104663"/>
              <a:gd name="connsiteY3" fmla="*/ 704850 h 6858000"/>
              <a:gd name="connsiteX4" fmla="*/ 4991100 w 9104663"/>
              <a:gd name="connsiteY4" fmla="*/ 4152900 h 6858000"/>
              <a:gd name="connsiteX5" fmla="*/ 8705850 w 9104663"/>
              <a:gd name="connsiteY5" fmla="*/ 5943600 h 6858000"/>
              <a:gd name="connsiteX6" fmla="*/ 9104663 w 9104663"/>
              <a:gd name="connsiteY6" fmla="*/ 6846203 h 6858000"/>
              <a:gd name="connsiteX7" fmla="*/ 9104135 w 9104663"/>
              <a:gd name="connsiteY7" fmla="*/ 6858000 h 6858000"/>
              <a:gd name="connsiteX8" fmla="*/ 0 w 91046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4663" h="6858000">
                <a:moveTo>
                  <a:pt x="0" y="0"/>
                </a:moveTo>
                <a:lnTo>
                  <a:pt x="4544435" y="0"/>
                </a:lnTo>
                <a:lnTo>
                  <a:pt x="4727675" y="88404"/>
                </a:lnTo>
                <a:cubicBezTo>
                  <a:pt x="5095875" y="278210"/>
                  <a:pt x="5391150" y="484188"/>
                  <a:pt x="5543550" y="704850"/>
                </a:cubicBezTo>
                <a:cubicBezTo>
                  <a:pt x="6153150" y="1587500"/>
                  <a:pt x="4464050" y="3279775"/>
                  <a:pt x="4991100" y="4152900"/>
                </a:cubicBezTo>
                <a:cubicBezTo>
                  <a:pt x="5518150" y="5026025"/>
                  <a:pt x="8150225" y="5330825"/>
                  <a:pt x="8705850" y="5943600"/>
                </a:cubicBezTo>
                <a:cubicBezTo>
                  <a:pt x="8948936" y="6211689"/>
                  <a:pt x="9097826" y="6535688"/>
                  <a:pt x="9104663" y="6846203"/>
                </a:cubicBezTo>
                <a:lnTo>
                  <a:pt x="9104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>
              <a:latin typeface="+mn-lt"/>
            </a:endParaRPr>
          </a:p>
        </p:txBody>
      </p:sp>
      <p:pic>
        <p:nvPicPr>
          <p:cNvPr id="11" name="Picture Placeholder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5527" r="8909" b="5821"/>
          <a:stretch/>
        </p:blipFill>
        <p:spPr>
          <a:xfrm flipH="1">
            <a:off x="800221" y="1563448"/>
            <a:ext cx="4307111" cy="4307111"/>
          </a:xfrm>
          <a:prstGeom prst="ellipse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2128BD6-6C32-4EF7-BC9B-A68CAC1B4BAC}"/>
              </a:ext>
            </a:extLst>
          </p:cNvPr>
          <p:cNvSpPr/>
          <p:nvPr userDrawn="1"/>
        </p:nvSpPr>
        <p:spPr>
          <a:xfrm>
            <a:off x="750119" y="4795693"/>
            <a:ext cx="1167357" cy="1167357"/>
          </a:xfrm>
          <a:prstGeom prst="ellipse">
            <a:avLst/>
          </a:prstGeom>
          <a:solidFill>
            <a:srgbClr val="C9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67741" y="328194"/>
            <a:ext cx="890206" cy="321274"/>
          </a:xfrm>
          <a:prstGeom prst="rect">
            <a:avLst/>
          </a:prstGeom>
        </p:spPr>
      </p:pic>
      <p:sp>
        <p:nvSpPr>
          <p:cNvPr id="14" name="Oval 13"/>
          <p:cNvSpPr/>
          <p:nvPr userDrawn="1"/>
        </p:nvSpPr>
        <p:spPr>
          <a:xfrm>
            <a:off x="4721398" y="-786208"/>
            <a:ext cx="1454706" cy="1454706"/>
          </a:xfrm>
          <a:prstGeom prst="ellipse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94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4562764" y="0"/>
            <a:ext cx="6243781" cy="6858000"/>
          </a:xfrm>
          <a:custGeom>
            <a:avLst/>
            <a:gdLst>
              <a:gd name="connsiteX0" fmla="*/ 0 w 9104663"/>
              <a:gd name="connsiteY0" fmla="*/ 0 h 6858000"/>
              <a:gd name="connsiteX1" fmla="*/ 4544435 w 9104663"/>
              <a:gd name="connsiteY1" fmla="*/ 0 h 6858000"/>
              <a:gd name="connsiteX2" fmla="*/ 4727675 w 9104663"/>
              <a:gd name="connsiteY2" fmla="*/ 88404 h 6858000"/>
              <a:gd name="connsiteX3" fmla="*/ 5543550 w 9104663"/>
              <a:gd name="connsiteY3" fmla="*/ 704850 h 6858000"/>
              <a:gd name="connsiteX4" fmla="*/ 4991100 w 9104663"/>
              <a:gd name="connsiteY4" fmla="*/ 4152900 h 6858000"/>
              <a:gd name="connsiteX5" fmla="*/ 8705850 w 9104663"/>
              <a:gd name="connsiteY5" fmla="*/ 5943600 h 6858000"/>
              <a:gd name="connsiteX6" fmla="*/ 9104663 w 9104663"/>
              <a:gd name="connsiteY6" fmla="*/ 6846203 h 6858000"/>
              <a:gd name="connsiteX7" fmla="*/ 9104135 w 9104663"/>
              <a:gd name="connsiteY7" fmla="*/ 6858000 h 6858000"/>
              <a:gd name="connsiteX8" fmla="*/ 0 w 910466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04663" h="6858000">
                <a:moveTo>
                  <a:pt x="0" y="0"/>
                </a:moveTo>
                <a:lnTo>
                  <a:pt x="4544435" y="0"/>
                </a:lnTo>
                <a:lnTo>
                  <a:pt x="4727675" y="88404"/>
                </a:lnTo>
                <a:cubicBezTo>
                  <a:pt x="5095875" y="278210"/>
                  <a:pt x="5391150" y="484188"/>
                  <a:pt x="5543550" y="704850"/>
                </a:cubicBezTo>
                <a:cubicBezTo>
                  <a:pt x="6153150" y="1587500"/>
                  <a:pt x="4464050" y="3279775"/>
                  <a:pt x="4991100" y="4152900"/>
                </a:cubicBezTo>
                <a:cubicBezTo>
                  <a:pt x="5518150" y="5026025"/>
                  <a:pt x="8150225" y="5330825"/>
                  <a:pt x="8705850" y="5943600"/>
                </a:cubicBezTo>
                <a:cubicBezTo>
                  <a:pt x="8948936" y="6211689"/>
                  <a:pt x="9097826" y="6535688"/>
                  <a:pt x="9104663" y="6846203"/>
                </a:cubicBezTo>
                <a:lnTo>
                  <a:pt x="9104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>
              <a:latin typeface="+mn-lt"/>
            </a:endParaRPr>
          </a:p>
        </p:txBody>
      </p:sp>
      <p:pic>
        <p:nvPicPr>
          <p:cNvPr id="10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 b="681"/>
          <a:stretch>
            <a:fillRect/>
          </a:stretch>
        </p:blipFill>
        <p:spPr>
          <a:xfrm>
            <a:off x="-4763" y="0"/>
            <a:ext cx="483076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8F9FD-30BB-4E17-AC0F-4A47803B6395}"/>
              </a:ext>
            </a:extLst>
          </p:cNvPr>
          <p:cNvSpPr/>
          <p:nvPr userDrawn="1"/>
        </p:nvSpPr>
        <p:spPr>
          <a:xfrm>
            <a:off x="-4763" y="0"/>
            <a:ext cx="4830763" cy="691726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/>
          <p:cNvSpPr/>
          <p:nvPr userDrawn="1"/>
        </p:nvSpPr>
        <p:spPr>
          <a:xfrm>
            <a:off x="4382807" y="488831"/>
            <a:ext cx="852181" cy="852181"/>
          </a:xfrm>
          <a:prstGeom prst="ellipse">
            <a:avLst/>
          </a:prstGeom>
          <a:solidFill>
            <a:srgbClr val="C7252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67741" y="328194"/>
            <a:ext cx="890206" cy="3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" b="681"/>
          <a:stretch>
            <a:fillRect/>
          </a:stretch>
        </p:blipFill>
        <p:spPr>
          <a:xfrm>
            <a:off x="-4763" y="0"/>
            <a:ext cx="483076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8F9FD-30BB-4E17-AC0F-4A47803B6395}"/>
              </a:ext>
            </a:extLst>
          </p:cNvPr>
          <p:cNvSpPr/>
          <p:nvPr userDrawn="1"/>
        </p:nvSpPr>
        <p:spPr>
          <a:xfrm>
            <a:off x="-4763" y="0"/>
            <a:ext cx="4830763" cy="691726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67741" y="328194"/>
            <a:ext cx="890206" cy="321274"/>
          </a:xfrm>
          <a:prstGeom prst="rect">
            <a:avLst/>
          </a:prstGeom>
        </p:spPr>
      </p:pic>
      <p:sp>
        <p:nvSpPr>
          <p:cNvPr id="11" name="Freeform: Shape 13">
            <a:extLst>
              <a:ext uri="{FF2B5EF4-FFF2-40B4-BE49-F238E27FC236}">
                <a16:creationId xmlns:a16="http://schemas.microsoft.com/office/drawing/2014/main" id="{1FABDD88-10B8-4266-8D29-ABEF108A0C74}"/>
              </a:ext>
            </a:extLst>
          </p:cNvPr>
          <p:cNvSpPr/>
          <p:nvPr userDrawn="1"/>
        </p:nvSpPr>
        <p:spPr>
          <a:xfrm rot="10800000">
            <a:off x="8404897" y="4170795"/>
            <a:ext cx="6015894" cy="4412288"/>
          </a:xfrm>
          <a:custGeom>
            <a:avLst/>
            <a:gdLst>
              <a:gd name="connsiteX0" fmla="*/ 0 w 9350478"/>
              <a:gd name="connsiteY0" fmla="*/ 0 h 6858000"/>
              <a:gd name="connsiteX1" fmla="*/ 9092965 w 9350478"/>
              <a:gd name="connsiteY1" fmla="*/ 0 h 6858000"/>
              <a:gd name="connsiteX2" fmla="*/ 9115092 w 9350478"/>
              <a:gd name="connsiteY2" fmla="*/ 65393 h 6858000"/>
              <a:gd name="connsiteX3" fmla="*/ 9350478 w 9350478"/>
              <a:gd name="connsiteY3" fmla="*/ 1622323 h 6858000"/>
              <a:gd name="connsiteX4" fmla="*/ 4384227 w 9350478"/>
              <a:gd name="connsiteY4" fmla="*/ 6851188 h 6858000"/>
              <a:gd name="connsiteX5" fmla="*/ 4114840 w 9350478"/>
              <a:gd name="connsiteY5" fmla="*/ 6858000 h 6858000"/>
              <a:gd name="connsiteX6" fmla="*/ 4114761 w 9350478"/>
              <a:gd name="connsiteY6" fmla="*/ 6858000 h 6858000"/>
              <a:gd name="connsiteX7" fmla="*/ 3845373 w 9350478"/>
              <a:gd name="connsiteY7" fmla="*/ 6851188 h 6858000"/>
              <a:gd name="connsiteX8" fmla="*/ 74696 w 9350478"/>
              <a:gd name="connsiteY8" fmla="*/ 4952700 h 6858000"/>
              <a:gd name="connsiteX9" fmla="*/ 0 w 9350478"/>
              <a:gd name="connsiteY9" fmla="*/ 4857648 h 6858000"/>
              <a:gd name="connsiteX10" fmla="*/ 0 w 935047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50478" h="6858000">
                <a:moveTo>
                  <a:pt x="0" y="0"/>
                </a:moveTo>
                <a:lnTo>
                  <a:pt x="9092965" y="0"/>
                </a:lnTo>
                <a:lnTo>
                  <a:pt x="9115092" y="65393"/>
                </a:lnTo>
                <a:cubicBezTo>
                  <a:pt x="9268068" y="557226"/>
                  <a:pt x="9350478" y="1080151"/>
                  <a:pt x="9350478" y="1622323"/>
                </a:cubicBezTo>
                <a:cubicBezTo>
                  <a:pt x="9350478" y="4423546"/>
                  <a:pt x="7150602" y="6710961"/>
                  <a:pt x="4384227" y="6851188"/>
                </a:cubicBezTo>
                <a:lnTo>
                  <a:pt x="4114840" y="6858000"/>
                </a:lnTo>
                <a:lnTo>
                  <a:pt x="4114761" y="6858000"/>
                </a:lnTo>
                <a:lnTo>
                  <a:pt x="3845373" y="6851188"/>
                </a:lnTo>
                <a:cubicBezTo>
                  <a:pt x="2328329" y="6774289"/>
                  <a:pt x="981647" y="6051670"/>
                  <a:pt x="74696" y="4952700"/>
                </a:cubicBezTo>
                <a:lnTo>
                  <a:pt x="0" y="4857648"/>
                </a:lnTo>
                <a:lnTo>
                  <a:pt x="0" y="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0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7">
            <a:extLst>
              <a:ext uri="{FF2B5EF4-FFF2-40B4-BE49-F238E27FC236}">
                <a16:creationId xmlns:a16="http://schemas.microsoft.com/office/drawing/2014/main" id="{5C74CD1B-0682-4199-9A8B-74355FA69043}"/>
              </a:ext>
            </a:extLst>
          </p:cNvPr>
          <p:cNvSpPr/>
          <p:nvPr userDrawn="1"/>
        </p:nvSpPr>
        <p:spPr>
          <a:xfrm>
            <a:off x="0" y="0"/>
            <a:ext cx="7347208" cy="6858000"/>
          </a:xfrm>
          <a:custGeom>
            <a:avLst/>
            <a:gdLst>
              <a:gd name="connsiteX0" fmla="*/ 0 w 7347208"/>
              <a:gd name="connsiteY0" fmla="*/ 0 h 6858000"/>
              <a:gd name="connsiteX1" fmla="*/ 424211 w 7347208"/>
              <a:gd name="connsiteY1" fmla="*/ 0 h 6858000"/>
              <a:gd name="connsiteX2" fmla="*/ 424211 w 7347208"/>
              <a:gd name="connsiteY2" fmla="*/ 1 h 6858000"/>
              <a:gd name="connsiteX3" fmla="*/ 6781646 w 7347208"/>
              <a:gd name="connsiteY3" fmla="*/ 1 h 6858000"/>
              <a:gd name="connsiteX4" fmla="*/ 6819406 w 7347208"/>
              <a:gd name="connsiteY4" fmla="*/ 51559 h 6858000"/>
              <a:gd name="connsiteX5" fmla="*/ 3902931 w 7347208"/>
              <a:gd name="connsiteY5" fmla="*/ 6690410 h 6858000"/>
              <a:gd name="connsiteX6" fmla="*/ 4003555 w 7347208"/>
              <a:gd name="connsiteY6" fmla="*/ 6858000 h 6858000"/>
              <a:gd name="connsiteX7" fmla="*/ 0 w 734720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208" h="6858000">
                <a:moveTo>
                  <a:pt x="0" y="0"/>
                </a:moveTo>
                <a:lnTo>
                  <a:pt x="424211" y="0"/>
                </a:lnTo>
                <a:lnTo>
                  <a:pt x="424211" y="1"/>
                </a:lnTo>
                <a:lnTo>
                  <a:pt x="6781646" y="1"/>
                </a:lnTo>
                <a:lnTo>
                  <a:pt x="6819406" y="51559"/>
                </a:lnTo>
                <a:cubicBezTo>
                  <a:pt x="9336425" y="3646043"/>
                  <a:pt x="1925713" y="3209275"/>
                  <a:pt x="3902931" y="6690410"/>
                </a:cubicBezTo>
                <a:lnTo>
                  <a:pt x="40035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FF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34777" y="412454"/>
            <a:ext cx="979099" cy="353355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535199" y="2700469"/>
            <a:ext cx="5121600" cy="1921310"/>
            <a:chOff x="4500117" y="1837828"/>
            <a:chExt cx="5121600" cy="1921310"/>
          </a:xfrm>
        </p:grpSpPr>
        <p:grpSp>
          <p:nvGrpSpPr>
            <p:cNvPr id="8" name="Group 7"/>
            <p:cNvGrpSpPr/>
            <p:nvPr/>
          </p:nvGrpSpPr>
          <p:grpSpPr>
            <a:xfrm>
              <a:off x="4500117" y="1837828"/>
              <a:ext cx="5121600" cy="1921310"/>
              <a:chOff x="5632966" y="2014775"/>
              <a:chExt cx="7511935" cy="281801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946675" y="2014777"/>
                <a:ext cx="2818015" cy="2818015"/>
              </a:xfrm>
              <a:prstGeom prst="ellipse">
                <a:avLst/>
              </a:prstGeom>
              <a:solidFill>
                <a:srgbClr val="C7252C"/>
              </a:solidFill>
              <a:ln>
                <a:solidFill>
                  <a:srgbClr val="C725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326886" y="2014776"/>
                <a:ext cx="2818015" cy="2818015"/>
              </a:xfrm>
              <a:prstGeom prst="ellipse">
                <a:avLst/>
              </a:prstGeom>
              <a:solidFill>
                <a:srgbClr val="424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632966" y="2014775"/>
                <a:ext cx="2818015" cy="2818015"/>
              </a:xfrm>
              <a:prstGeom prst="ellipse">
                <a:avLst/>
              </a:prstGeom>
              <a:solidFill>
                <a:srgbClr val="D0D1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0811BC-19F5-4097-8345-F878D559A1D2}"/>
                </a:ext>
              </a:extLst>
            </p:cNvPr>
            <p:cNvSpPr txBox="1"/>
            <p:nvPr/>
          </p:nvSpPr>
          <p:spPr>
            <a:xfrm>
              <a:off x="8278083" y="2340090"/>
              <a:ext cx="774407" cy="950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600"/>
                </a:lnSpc>
                <a:tabLst>
                  <a:tab pos="1097280" algn="l"/>
                </a:tabLst>
              </a:pPr>
              <a:endParaRPr lang="en-US" sz="6600" b="1" dirty="0">
                <a:solidFill>
                  <a:schemeClr val="bg1"/>
                </a:solidFill>
                <a:cs typeface="Calibri BOLD" panose="020F07020304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47734-4293-407A-99D3-B68152A94BB3}"/>
              </a:ext>
            </a:extLst>
          </p:cNvPr>
          <p:cNvSpPr/>
          <p:nvPr userDrawn="1"/>
        </p:nvSpPr>
        <p:spPr>
          <a:xfrm>
            <a:off x="3737819" y="3084900"/>
            <a:ext cx="1428671" cy="110799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D8D301-F592-4C7F-BC77-A88F93D3775B}"/>
              </a:ext>
            </a:extLst>
          </p:cNvPr>
          <p:cNvCxnSpPr>
            <a:cxnSpLocks/>
          </p:cNvCxnSpPr>
          <p:nvPr userDrawn="1"/>
        </p:nvCxnSpPr>
        <p:spPr>
          <a:xfrm>
            <a:off x="5765137" y="3678021"/>
            <a:ext cx="6617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0964421-BEAB-47F0-B05D-47AD34FC2203}"/>
              </a:ext>
            </a:extLst>
          </p:cNvPr>
          <p:cNvSpPr/>
          <p:nvPr userDrawn="1"/>
        </p:nvSpPr>
        <p:spPr>
          <a:xfrm>
            <a:off x="5657417" y="296733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ü"/>
            </a:pP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4A0A65-3C7F-496A-9A4A-D122318C7AD0}"/>
              </a:ext>
            </a:extLst>
          </p:cNvPr>
          <p:cNvSpPr/>
          <p:nvPr userDrawn="1"/>
        </p:nvSpPr>
        <p:spPr>
          <a:xfrm>
            <a:off x="7167793" y="3124023"/>
            <a:ext cx="1428671" cy="110799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857250" indent="-857250" algn="ctr">
              <a:buFont typeface="Wingdings" panose="05000000000000000000" pitchFamily="2" charset="2"/>
              <a:buChar char="ü"/>
            </a:pP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161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5C74CD1B-0682-4199-9A8B-74355FA69043}"/>
              </a:ext>
            </a:extLst>
          </p:cNvPr>
          <p:cNvSpPr/>
          <p:nvPr userDrawn="1"/>
        </p:nvSpPr>
        <p:spPr>
          <a:xfrm>
            <a:off x="0" y="0"/>
            <a:ext cx="7347208" cy="6858000"/>
          </a:xfrm>
          <a:custGeom>
            <a:avLst/>
            <a:gdLst>
              <a:gd name="connsiteX0" fmla="*/ 0 w 7347208"/>
              <a:gd name="connsiteY0" fmla="*/ 0 h 6858000"/>
              <a:gd name="connsiteX1" fmla="*/ 424211 w 7347208"/>
              <a:gd name="connsiteY1" fmla="*/ 0 h 6858000"/>
              <a:gd name="connsiteX2" fmla="*/ 424211 w 7347208"/>
              <a:gd name="connsiteY2" fmla="*/ 1 h 6858000"/>
              <a:gd name="connsiteX3" fmla="*/ 6781646 w 7347208"/>
              <a:gd name="connsiteY3" fmla="*/ 1 h 6858000"/>
              <a:gd name="connsiteX4" fmla="*/ 6819406 w 7347208"/>
              <a:gd name="connsiteY4" fmla="*/ 51559 h 6858000"/>
              <a:gd name="connsiteX5" fmla="*/ 3902931 w 7347208"/>
              <a:gd name="connsiteY5" fmla="*/ 6690410 h 6858000"/>
              <a:gd name="connsiteX6" fmla="*/ 4003555 w 7347208"/>
              <a:gd name="connsiteY6" fmla="*/ 6858000 h 6858000"/>
              <a:gd name="connsiteX7" fmla="*/ 0 w 734720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208" h="6858000">
                <a:moveTo>
                  <a:pt x="0" y="0"/>
                </a:moveTo>
                <a:lnTo>
                  <a:pt x="424211" y="0"/>
                </a:lnTo>
                <a:lnTo>
                  <a:pt x="424211" y="1"/>
                </a:lnTo>
                <a:lnTo>
                  <a:pt x="6781646" y="1"/>
                </a:lnTo>
                <a:lnTo>
                  <a:pt x="6819406" y="51559"/>
                </a:lnTo>
                <a:cubicBezTo>
                  <a:pt x="9336425" y="3646043"/>
                  <a:pt x="1925713" y="3209275"/>
                  <a:pt x="3902931" y="6690410"/>
                </a:cubicBezTo>
                <a:lnTo>
                  <a:pt x="40035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A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91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89225" y="6350822"/>
            <a:ext cx="390072" cy="390072"/>
          </a:xfrm>
          <a:prstGeom prst="ellipse">
            <a:avLst/>
          </a:prstGeom>
          <a:solidFill>
            <a:srgbClr val="C82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7F04E-EB5E-4D1E-B469-530C57A463DC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9C818-9B24-4BFC-A934-690370AF96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11547324" y="6358742"/>
            <a:ext cx="473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7FFBA31-03A3-46DD-90ED-1608BBF316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5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E3B511-8A29-4A9E-AF6E-56978D9DC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224F9-5952-476D-927A-1D2F5AA1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60" y="843168"/>
            <a:ext cx="8777394" cy="58515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6CD077-E9BE-4AE8-8177-E3ABC1399C1E}"/>
              </a:ext>
            </a:extLst>
          </p:cNvPr>
          <p:cNvSpPr/>
          <p:nvPr/>
        </p:nvSpPr>
        <p:spPr>
          <a:xfrm>
            <a:off x="820751" y="364656"/>
            <a:ext cx="4167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Step 3: Evaluate the model</a:t>
            </a:r>
          </a:p>
        </p:txBody>
      </p:sp>
    </p:spTree>
    <p:extLst>
      <p:ext uri="{BB962C8B-B14F-4D97-AF65-F5344CB8AC3E}">
        <p14:creationId xmlns:p14="http://schemas.microsoft.com/office/powerpoint/2010/main" val="46483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066D00-87B5-4F6B-A19A-9177B0E0AC1D}"/>
              </a:ext>
            </a:extLst>
          </p:cNvPr>
          <p:cNvSpPr/>
          <p:nvPr/>
        </p:nvSpPr>
        <p:spPr>
          <a:xfrm>
            <a:off x="820751" y="364656"/>
            <a:ext cx="2625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Step 4: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599A0-3414-4759-AC05-656D7CCD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134" y="2066499"/>
            <a:ext cx="4014512" cy="13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9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67C300-A2D8-45CE-BC12-E38DCA3FF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75" y="1375868"/>
            <a:ext cx="4210393" cy="4982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92BA2D-2198-4853-ADFF-3A39F86964BE}"/>
              </a:ext>
            </a:extLst>
          </p:cNvPr>
          <p:cNvSpPr txBox="1"/>
          <p:nvPr/>
        </p:nvSpPr>
        <p:spPr>
          <a:xfrm>
            <a:off x="2023431" y="327414"/>
            <a:ext cx="7186832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  <a:tabLst>
                <a:tab pos="1097280" algn="l"/>
              </a:tabLst>
            </a:pPr>
            <a:r>
              <a:rPr lang="en-US" sz="2800" b="1" dirty="0">
                <a:solidFill>
                  <a:srgbClr val="002060"/>
                </a:solidFill>
                <a:cs typeface="Calibri BOLD" panose="020F0702030404030204" pitchFamily="34" charset="0"/>
              </a:rPr>
              <a:t>Conclusion</a:t>
            </a:r>
            <a:r>
              <a:rPr lang="mk-MK" sz="2800" b="1" dirty="0">
                <a:solidFill>
                  <a:srgbClr val="C00000"/>
                </a:solidFill>
                <a:cs typeface="Calibri BOLD" panose="020F0702030404030204" pitchFamily="34" charset="0"/>
              </a:rPr>
              <a:t>.</a:t>
            </a:r>
            <a:endParaRPr lang="en-US" sz="2800" b="1" dirty="0">
              <a:solidFill>
                <a:srgbClr val="002060"/>
              </a:solidFill>
              <a:cs typeface="Calibri BOLD" panose="020F07020304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35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044" y="48703"/>
            <a:ext cx="5972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97280" algn="l"/>
              </a:tabLst>
            </a:pPr>
            <a:r>
              <a:rPr lang="en-US" sz="6600" b="1" dirty="0">
                <a:solidFill>
                  <a:srgbClr val="211C46"/>
                </a:solidFill>
                <a:cs typeface="Calibri BOLD" panose="020F0702030404030204" pitchFamily="34" charset="0"/>
              </a:rPr>
              <a:t>Thank You!</a:t>
            </a:r>
          </a:p>
          <a:p>
            <a:pPr>
              <a:tabLst>
                <a:tab pos="1097280" algn="l"/>
              </a:tabLst>
            </a:pPr>
            <a:r>
              <a:rPr lang="en-US" b="1" dirty="0">
                <a:solidFill>
                  <a:srgbClr val="211C46"/>
                </a:solidFill>
                <a:cs typeface="Calibri BOLD" panose="020F0702030404030204" pitchFamily="34" charset="0"/>
              </a:rPr>
              <a:t> cvetanka.eftimoska@iwconnect.com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462" y="594809"/>
            <a:ext cx="5276850" cy="376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tabLst>
                <a:tab pos="1097280" algn="l"/>
              </a:tabLst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 BOLD" panose="020F0702030404030204" pitchFamily="34" charset="0"/>
            </a:endParaRPr>
          </a:p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</a:t>
            </a:r>
          </a:p>
          <a:p>
            <a:pPr>
              <a:lnSpc>
                <a:spcPts val="3600"/>
              </a:lnSpc>
              <a:tabLst>
                <a:tab pos="1097280" algn="l"/>
              </a:tabLst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 BOLD" panose="020F0702030404030204" pitchFamily="34" charset="0"/>
            </a:endParaRPr>
          </a:p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    </a:t>
            </a:r>
          </a:p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   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iwconnect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        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life_at_iw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 </a:t>
            </a:r>
          </a:p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      </a:t>
            </a:r>
          </a:p>
          <a:p>
            <a:pPr>
              <a:lnSpc>
                <a:spcPts val="3600"/>
              </a:lnSpc>
              <a:tabLst>
                <a:tab pos="1097280" algn="l"/>
              </a:tabLst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 BOLD" panose="020F0702030404030204" pitchFamily="34" charset="0"/>
            </a:endParaRPr>
          </a:p>
          <a:p>
            <a:pPr>
              <a:lnSpc>
                <a:spcPts val="3600"/>
              </a:lnSpc>
              <a:tabLst>
                <a:tab pos="1097280" algn="l"/>
              </a:tabLst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 BOLD" panose="020F0702030404030204" pitchFamily="34" charset="0"/>
            </a:endParaRPr>
          </a:p>
        </p:txBody>
      </p:sp>
      <p:pic>
        <p:nvPicPr>
          <p:cNvPr id="1029" name="Picture 5" descr="Facebook icon - Free download on Iconfinder">
            <a:extLst>
              <a:ext uri="{FF2B5EF4-FFF2-40B4-BE49-F238E27FC236}">
                <a16:creationId xmlns:a16="http://schemas.microsoft.com/office/drawing/2014/main" id="{506CFC2F-9ABE-416E-BFBF-ADD2E376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7" y="2477311"/>
            <a:ext cx="432766" cy="4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LinkedIn Logo Icon of Flat style - Available in SVG, PNG, EPS, AI &amp; Icon  fonts">
            <a:extLst>
              <a:ext uri="{FF2B5EF4-FFF2-40B4-BE49-F238E27FC236}">
                <a16:creationId xmlns:a16="http://schemas.microsoft.com/office/drawing/2014/main" id="{3209244A-19E7-4716-A194-FDD27F65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2" y="3145230"/>
            <a:ext cx="567539" cy="5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E6F582-B4F5-438C-ADED-0902BE12B28E}"/>
              </a:ext>
            </a:extLst>
          </p:cNvPr>
          <p:cNvSpPr/>
          <p:nvPr/>
        </p:nvSpPr>
        <p:spPr>
          <a:xfrm>
            <a:off x="1632359" y="3189549"/>
            <a:ext cx="25428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.com/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iwconnect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cs typeface="Calibri BOLD" panose="020F0702030404030204" pitchFamily="34" charset="0"/>
            </a:endParaRPr>
          </a:p>
        </p:txBody>
      </p:sp>
      <p:pic>
        <p:nvPicPr>
          <p:cNvPr id="1041" name="Picture 17" descr="Black Circle Instagram Icon, HD Png Download - kindpng">
            <a:extLst>
              <a:ext uri="{FF2B5EF4-FFF2-40B4-BE49-F238E27FC236}">
                <a16:creationId xmlns:a16="http://schemas.microsoft.com/office/drawing/2014/main" id="{FCF4927A-BCF2-497B-9128-E7A35AFB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03" y="2477311"/>
            <a:ext cx="499967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A1808E-CFD3-4BBD-BC99-6CA643543487}"/>
              </a:ext>
            </a:extLst>
          </p:cNvPr>
          <p:cNvSpPr/>
          <p:nvPr/>
        </p:nvSpPr>
        <p:spPr>
          <a:xfrm>
            <a:off x="257252" y="1498440"/>
            <a:ext cx="214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Follow us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cs typeface="Calibri BOLD" panose="020F0702030404030204" pitchFamily="34" charset="0"/>
              </a:rPr>
              <a:t>👇</a:t>
            </a:r>
            <a:r>
              <a:rPr lang="mk-MK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692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2"/>
          </p:nvPr>
        </p:nvSpPr>
        <p:spPr>
          <a:xfrm>
            <a:off x="4648108" y="3270043"/>
            <a:ext cx="2057492" cy="317914"/>
          </a:xfrm>
        </p:spPr>
        <p:txBody>
          <a:bodyPr>
            <a:noAutofit/>
          </a:bodyPr>
          <a:lstStyle/>
          <a:p>
            <a:pPr>
              <a:spcBef>
                <a:spcPct val="20000"/>
              </a:spcBef>
              <a:buClr>
                <a:srgbClr val="E93246"/>
              </a:buClr>
              <a:buSzPct val="100000"/>
            </a:pPr>
            <a:r>
              <a:rPr lang="en-US" altLang="ko-KR" dirty="0">
                <a:solidFill>
                  <a:srgbClr val="C00000"/>
                </a:solidFill>
              </a:rPr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rgbClr val="E93246"/>
              </a:buClr>
              <a:buSzPct val="100000"/>
            </a:pPr>
            <a:r>
              <a:rPr lang="en-US" altLang="ko-KR" dirty="0">
                <a:solidFill>
                  <a:srgbClr val="C00000"/>
                </a:solidFill>
              </a:rPr>
              <a:t>Partners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rgbClr val="E93246"/>
              </a:buClr>
              <a:buSzPct val="100000"/>
            </a:pPr>
            <a:r>
              <a:rPr lang="en-US" altLang="ko-KR" dirty="0">
                <a:solidFill>
                  <a:srgbClr val="C00000"/>
                </a:solidFill>
              </a:rPr>
              <a:t>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1585410" y="3724664"/>
            <a:ext cx="2393508" cy="2046287"/>
          </a:xfrm>
        </p:spPr>
        <p:txBody>
          <a:bodyPr>
            <a:normAutofit/>
          </a:bodyPr>
          <a:lstStyle/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Founded in Bitola in 2004</a:t>
            </a:r>
          </a:p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5 offices around the world</a:t>
            </a:r>
          </a:p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Markets: USA and Europe</a:t>
            </a:r>
            <a:endParaRPr lang="mk-MK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mk-MK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200 </a:t>
            </a: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employees</a:t>
            </a:r>
            <a:endParaRPr lang="mk-MK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mk-MK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6 </a:t>
            </a: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different business units</a:t>
            </a:r>
            <a:endParaRPr lang="mk-MK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171450" indent="-171450">
              <a:spcBef>
                <a:spcPct val="20000"/>
              </a:spcBef>
              <a:buClr>
                <a:srgbClr val="002060"/>
              </a:buClr>
            </a:pP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Experts in the field of integration </a:t>
            </a:r>
            <a:r>
              <a:rPr lang="en-US" altLang="ko-KR" b="1" dirty="0" err="1">
                <a:solidFill>
                  <a:srgbClr val="002060"/>
                </a:solidFill>
                <a:cs typeface="Arial" panose="020B0604020202020204" pitchFamily="34" charset="0"/>
              </a:rPr>
              <a:t>SnapLogic</a:t>
            </a:r>
            <a:r>
              <a:rPr lang="en-US" altLang="ko-KR" b="1" dirty="0">
                <a:solidFill>
                  <a:srgbClr val="002060"/>
                </a:solidFill>
                <a:cs typeface="Arial" panose="020B0604020202020204" pitchFamily="34" charset="0"/>
              </a:rPr>
              <a:t>, MuleSoft, TIBCO)</a:t>
            </a:r>
            <a:endParaRPr lang="mk-MK" altLang="ko-KR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171450" indent="-171450">
              <a:spcBef>
                <a:spcPct val="20000"/>
              </a:spcBef>
              <a:buClr>
                <a:srgbClr val="C00000"/>
              </a:buClr>
            </a:pPr>
            <a:endParaRPr lang="en-US" altLang="ko-KR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4963765" y="3724664"/>
            <a:ext cx="2264469" cy="2755962"/>
          </a:xfrm>
        </p:spPr>
        <p:txBody>
          <a:bodyPr>
            <a:normAutofit/>
          </a:bodyPr>
          <a:lstStyle/>
          <a:p>
            <a:pPr marL="171450" lvl="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Private health insurance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Full time employment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Free trainings and courses</a:t>
            </a:r>
            <a:endParaRPr lang="mk-MK" b="1" dirty="0">
              <a:solidFill>
                <a:srgbClr val="002060"/>
              </a:solidFill>
              <a:ea typeface="Century Gothic" charset="0"/>
              <a:cs typeface="Century Gothic" charset="0"/>
              <a:sym typeface="Century Gothic"/>
            </a:endParaRP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Professional and personal growth programs </a:t>
            </a:r>
            <a:endParaRPr lang="mk-MK" b="1" dirty="0">
              <a:solidFill>
                <a:srgbClr val="002060"/>
              </a:solidFill>
              <a:ea typeface="Century Gothic" charset="0"/>
              <a:cs typeface="Century Gothic" charset="0"/>
              <a:sym typeface="Century Gothic"/>
            </a:endParaRP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Team building activities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SzPts val="1101"/>
              <a:defRPr/>
            </a:pPr>
            <a:r>
              <a:rPr lang="en-US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Yearly and monthly awards</a:t>
            </a:r>
            <a:r>
              <a:rPr lang="mk-MK" b="1" dirty="0">
                <a:solidFill>
                  <a:srgbClr val="002060"/>
                </a:solidFill>
                <a:ea typeface="Century Gothic" charset="0"/>
                <a:cs typeface="Century Gothic" charset="0"/>
                <a:sym typeface="Century Gothic"/>
              </a:rPr>
              <a:t>...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C00000"/>
              </a:buClr>
              <a:buSzPts val="1101"/>
              <a:defRPr/>
            </a:pPr>
            <a:endParaRPr lang="mk-MK" b="1" dirty="0">
              <a:solidFill>
                <a:srgbClr val="C00000"/>
              </a:solidFill>
              <a:ea typeface="Century Gothic" charset="0"/>
              <a:cs typeface="Century Gothic" charset="0"/>
              <a:sym typeface="Century Gothic"/>
            </a:endParaRP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Clr>
                <a:srgbClr val="C00000"/>
              </a:buClr>
              <a:buSzPts val="1101"/>
              <a:defRPr/>
            </a:pPr>
            <a:endParaRPr lang="en-US" b="1" dirty="0">
              <a:solidFill>
                <a:srgbClr val="C00000"/>
              </a:solidFill>
              <a:ea typeface="Century Gothic" charset="0"/>
              <a:cs typeface="Century Gothic" charset="0"/>
              <a:sym typeface="Century Gothic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584200" y="284370"/>
            <a:ext cx="6121400" cy="53181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⋮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I</a:t>
            </a:r>
            <a:r>
              <a:rPr lang="en-US" dirty="0" err="1">
                <a:solidFill>
                  <a:srgbClr val="C00000"/>
                </a:solidFill>
                <a:cs typeface="Arial" panose="020B0604020202020204" pitchFamily="34" charset="0"/>
              </a:rPr>
              <a:t>W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Connect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at a glance</a:t>
            </a:r>
            <a:r>
              <a:rPr lang="mk-MK" dirty="0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  <a:endParaRPr lang="en-US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83269" y="3784373"/>
            <a:ext cx="3001544" cy="1873892"/>
            <a:chOff x="8345600" y="3421389"/>
            <a:chExt cx="3001544" cy="18738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8CF4D4-30F5-4A07-B3BF-1E6221A03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600" y="3429000"/>
              <a:ext cx="1269095" cy="1574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5DF411-5510-4181-AAB7-25398723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600" y="4956709"/>
              <a:ext cx="997434" cy="3385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E70BC4A-2FEB-4AF7-BFC0-37D3DE70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8959" y="3421389"/>
              <a:ext cx="1269095" cy="27074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F82E1EA-42D0-4B62-B35D-E06077CA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85673" y="4607367"/>
              <a:ext cx="981507" cy="1970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648" y="4384824"/>
              <a:ext cx="1704496" cy="355721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15FDFB00-5F53-4176-A21C-7793C5F044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4629" y="4240413"/>
            <a:ext cx="962183" cy="307975"/>
          </a:xfrm>
          <a:prstGeom prst="rect">
            <a:avLst/>
          </a:prstGeom>
        </p:spPr>
      </p:pic>
      <p:sp>
        <p:nvSpPr>
          <p:cNvPr id="9" name="AutoShape 2" descr="Microsoft Logo | The most famous brands and company logos in the world">
            <a:extLst>
              <a:ext uri="{FF2B5EF4-FFF2-40B4-BE49-F238E27FC236}">
                <a16:creationId xmlns:a16="http://schemas.microsoft.com/office/drawing/2014/main" id="{87D5758B-D3CB-4375-9691-05227459A8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66885" y="3582797"/>
            <a:ext cx="2120808" cy="212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2E4D43-0BB6-43AA-B71D-A0938ACECD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5" y="4214064"/>
            <a:ext cx="898989" cy="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90DF46-D811-4D60-9328-4D08BF178E18}"/>
              </a:ext>
            </a:extLst>
          </p:cNvPr>
          <p:cNvSpPr txBox="1"/>
          <p:nvPr/>
        </p:nvSpPr>
        <p:spPr>
          <a:xfrm>
            <a:off x="5345373" y="821262"/>
            <a:ext cx="5436358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b="1" dirty="0">
                <a:solidFill>
                  <a:srgbClr val="002060"/>
                </a:solidFill>
                <a:cs typeface="Calibri BOLD" panose="020F0702030404030204" pitchFamily="34" charset="0"/>
              </a:rPr>
              <a:t>The goal of the presentation</a:t>
            </a:r>
            <a:r>
              <a:rPr lang="mk-MK" sz="2800" b="1" dirty="0">
                <a:solidFill>
                  <a:srgbClr val="C00000"/>
                </a:solidFill>
                <a:cs typeface="Calibri BOLD" panose="020F0702030404030204" pitchFamily="34" charset="0"/>
              </a:rPr>
              <a:t>.</a:t>
            </a:r>
            <a:endParaRPr lang="en-US" sz="2800" b="1" dirty="0">
              <a:solidFill>
                <a:srgbClr val="C00000"/>
              </a:solidFill>
              <a:cs typeface="Calibri BOLD" panose="020F07020304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928E8-17A9-455B-B02F-15F6222B7F71}"/>
              </a:ext>
            </a:extLst>
          </p:cNvPr>
          <p:cNvSpPr/>
          <p:nvPr/>
        </p:nvSpPr>
        <p:spPr>
          <a:xfrm>
            <a:off x="5490949" y="167383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The concept of AI and Machine Learning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Define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PySpark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PySpark</a:t>
            </a: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Arial" panose="020B0604020202020204" pitchFamily="34" charset="0"/>
              </a:rPr>
              <a:t>Mllib</a:t>
            </a: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Example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8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6681D7-A3FC-4C23-B6A7-AE22EB794E13}"/>
              </a:ext>
            </a:extLst>
          </p:cNvPr>
          <p:cNvSpPr txBox="1"/>
          <p:nvPr/>
        </p:nvSpPr>
        <p:spPr>
          <a:xfrm>
            <a:off x="6641770" y="555824"/>
            <a:ext cx="3435673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tabLst>
                <a:tab pos="1097280" algn="l"/>
              </a:tabLst>
            </a:pPr>
            <a:r>
              <a:rPr lang="en-US" sz="2800" b="1" dirty="0">
                <a:solidFill>
                  <a:srgbClr val="002060"/>
                </a:solidFill>
                <a:cs typeface="Calibri BOLD" panose="020F0702030404030204" pitchFamily="34" charset="0"/>
              </a:rPr>
              <a:t>The concept of AI</a:t>
            </a:r>
            <a:r>
              <a:rPr lang="mk-MK" sz="2800" b="1" dirty="0">
                <a:solidFill>
                  <a:srgbClr val="C00000"/>
                </a:solidFill>
                <a:cs typeface="Calibri BOLD" panose="020F0702030404030204" pitchFamily="34" charset="0"/>
              </a:rPr>
              <a:t>.</a:t>
            </a:r>
            <a:endParaRPr lang="en-US" sz="2800" b="1" dirty="0">
              <a:solidFill>
                <a:srgbClr val="C00000"/>
              </a:solidFill>
              <a:cs typeface="Calibri BOLD" panose="020F07020304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E4682-09E3-43DD-80A0-CE168DAC0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04" y="1497691"/>
            <a:ext cx="5600299" cy="50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7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36D20B-6117-41F8-BBF1-9011B1D101AB}"/>
              </a:ext>
            </a:extLst>
          </p:cNvPr>
          <p:cNvSpPr/>
          <p:nvPr/>
        </p:nvSpPr>
        <p:spPr>
          <a:xfrm>
            <a:off x="7302429" y="883271"/>
            <a:ext cx="2451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Define </a:t>
            </a:r>
            <a:r>
              <a:rPr lang="en-US" sz="2800" b="1" dirty="0" err="1">
                <a:solidFill>
                  <a:srgbClr val="002060"/>
                </a:solidFill>
                <a:cs typeface="Arial" panose="020B0604020202020204" pitchFamily="34" charset="0"/>
              </a:rPr>
              <a:t>PySpark</a:t>
            </a:r>
            <a:endParaRPr lang="en-US" sz="28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What is PySpark? - Databricks">
            <a:extLst>
              <a:ext uri="{FF2B5EF4-FFF2-40B4-BE49-F238E27FC236}">
                <a16:creationId xmlns:a16="http://schemas.microsoft.com/office/drawing/2014/main" id="{C4E9A7F2-2FC9-4088-8D83-6934669FF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68" y="3429000"/>
            <a:ext cx="8634484" cy="13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97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deep dive into Machine learning with Apache Spark | Clairvoyant Blog">
            <a:extLst>
              <a:ext uri="{FF2B5EF4-FFF2-40B4-BE49-F238E27FC236}">
                <a16:creationId xmlns:a16="http://schemas.microsoft.com/office/drawing/2014/main" id="{22A906D3-68F6-456C-ABF2-D39AC0F3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36" y="3101453"/>
            <a:ext cx="5949597" cy="26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A9ADA6-9DD1-47F5-AC10-12899D0C12CD}"/>
              </a:ext>
            </a:extLst>
          </p:cNvPr>
          <p:cNvSpPr/>
          <p:nvPr/>
        </p:nvSpPr>
        <p:spPr>
          <a:xfrm>
            <a:off x="6591800" y="1126013"/>
            <a:ext cx="2242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 err="1">
                <a:solidFill>
                  <a:srgbClr val="002060"/>
                </a:solidFill>
                <a:cs typeface="Arial" panose="020B0604020202020204" pitchFamily="34" charset="0"/>
              </a:rPr>
              <a:t>PySpark</a:t>
            </a: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cs typeface="Arial" panose="020B0604020202020204" pitchFamily="34" charset="0"/>
              </a:rPr>
              <a:t>Mllib</a:t>
            </a:r>
            <a:endParaRPr lang="en-US" sz="28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A9B943-CB7B-49DE-B028-833E67416CAA}"/>
              </a:ext>
            </a:extLst>
          </p:cNvPr>
          <p:cNvSpPr/>
          <p:nvPr/>
        </p:nvSpPr>
        <p:spPr>
          <a:xfrm>
            <a:off x="5618855" y="1126013"/>
            <a:ext cx="4150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Step 1: Data preprocessing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EDF5E-4AA9-45E3-B05B-D0B37202148D}"/>
              </a:ext>
            </a:extLst>
          </p:cNvPr>
          <p:cNvSpPr/>
          <p:nvPr/>
        </p:nvSpPr>
        <p:spPr>
          <a:xfrm>
            <a:off x="5618855" y="245051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Handling missing values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Dealing with outliers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Multicollinearity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Dealing with categorical features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Balance the dataset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Standardization / Normalization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Shuffle the data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Split into train and test set</a:t>
            </a:r>
          </a:p>
        </p:txBody>
      </p:sp>
    </p:spTree>
    <p:extLst>
      <p:ext uri="{BB962C8B-B14F-4D97-AF65-F5344CB8AC3E}">
        <p14:creationId xmlns:p14="http://schemas.microsoft.com/office/powerpoint/2010/main" val="200254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7BABBE-9F58-4032-AE0F-D73898389CB9}"/>
              </a:ext>
            </a:extLst>
          </p:cNvPr>
          <p:cNvSpPr/>
          <p:nvPr/>
        </p:nvSpPr>
        <p:spPr>
          <a:xfrm>
            <a:off x="423080" y="1277316"/>
            <a:ext cx="4602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Standardization –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B719F-144D-4166-845F-E5A0127C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" y="3529816"/>
            <a:ext cx="10803241" cy="114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5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A9B943-CB7B-49DE-B028-833E67416CAA}"/>
              </a:ext>
            </a:extLst>
          </p:cNvPr>
          <p:cNvSpPr/>
          <p:nvPr/>
        </p:nvSpPr>
        <p:spPr>
          <a:xfrm>
            <a:off x="3271440" y="457273"/>
            <a:ext cx="3665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en-US" sz="2800" b="1" dirty="0">
                <a:solidFill>
                  <a:srgbClr val="002060"/>
                </a:solidFill>
                <a:cs typeface="Arial" panose="020B0604020202020204" pitchFamily="34" charset="0"/>
              </a:rPr>
              <a:t>Step 2: Build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3F719-F7EE-4918-A79D-5B65E808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21" y="1123004"/>
            <a:ext cx="8585892" cy="52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3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184</Words>
  <Application>Microsoft Office PowerPoint</Application>
  <PresentationFormat>Widescreen</PresentationFormat>
  <Paragraphs>60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맑은 고딕</vt:lpstr>
      <vt:lpstr>Arial</vt:lpstr>
      <vt:lpstr>Calibri</vt:lpstr>
      <vt:lpstr>Calibri BOLD</vt:lpstr>
      <vt:lpstr>Calibri Light</vt:lpstr>
      <vt:lpstr>Century Gothic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Dukikj</dc:creator>
  <cp:lastModifiedBy>Cvetanka Eftimoska</cp:lastModifiedBy>
  <cp:revision>115</cp:revision>
  <dcterms:modified xsi:type="dcterms:W3CDTF">2021-06-08T08:59:45Z</dcterms:modified>
</cp:coreProperties>
</file>